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5" r:id="rId3"/>
    <p:sldId id="259" r:id="rId4"/>
    <p:sldId id="257" r:id="rId5"/>
    <p:sldId id="274" r:id="rId6"/>
    <p:sldId id="258"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E22BC6F-537B-46C8-85B1-724C733F4597}" v="16" dt="2026-10-07T04:28:23.25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0" d="100"/>
          <a:sy n="70" d="100"/>
        </p:scale>
        <p:origin x="1138"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6/11/relationships/changesInfo" Target="changesInfos/changesInfo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liber virtual" userId="1102b5a7c7ebc115" providerId="LiveId" clId="{E98179DB-B3F8-4EA8-AC91-230417C70051}"/>
    <pc:docChg chg="custSel addSld modSld">
      <pc:chgData name="caliber virtual" userId="1102b5a7c7ebc115" providerId="LiveId" clId="{E98179DB-B3F8-4EA8-AC91-230417C70051}" dt="2026-10-07T06:01:48.790" v="952" actId="478"/>
      <pc:docMkLst>
        <pc:docMk/>
      </pc:docMkLst>
      <pc:sldChg chg="modSp new mod">
        <pc:chgData name="caliber virtual" userId="1102b5a7c7ebc115" providerId="LiveId" clId="{E98179DB-B3F8-4EA8-AC91-230417C70051}" dt="2026-10-07T05:16:47.193" v="946" actId="313"/>
        <pc:sldMkLst>
          <pc:docMk/>
          <pc:sldMk cId="684170838" sldId="256"/>
        </pc:sldMkLst>
        <pc:spChg chg="mod">
          <ac:chgData name="caliber virtual" userId="1102b5a7c7ebc115" providerId="LiveId" clId="{E98179DB-B3F8-4EA8-AC91-230417C70051}" dt="2026-10-07T05:16:47.193" v="946" actId="313"/>
          <ac:spMkLst>
            <pc:docMk/>
            <pc:sldMk cId="684170838" sldId="256"/>
            <ac:spMk id="2" creationId="{B23051F6-5FD8-182C-A2D9-956618D44FDD}"/>
          </ac:spMkLst>
        </pc:spChg>
        <pc:spChg chg="mod">
          <ac:chgData name="caliber virtual" userId="1102b5a7c7ebc115" providerId="LiveId" clId="{E98179DB-B3F8-4EA8-AC91-230417C70051}" dt="2026-10-07T05:16:39.570" v="945" actId="20577"/>
          <ac:spMkLst>
            <pc:docMk/>
            <pc:sldMk cId="684170838" sldId="256"/>
            <ac:spMk id="3" creationId="{DEC1F187-FD48-DB34-8BF2-789FF169E4A6}"/>
          </ac:spMkLst>
        </pc:spChg>
      </pc:sldChg>
      <pc:sldChg chg="modSp new mod">
        <pc:chgData name="caliber virtual" userId="1102b5a7c7ebc115" providerId="LiveId" clId="{E98179DB-B3F8-4EA8-AC91-230417C70051}" dt="2026-10-07T04:28:18.461" v="894" actId="27636"/>
        <pc:sldMkLst>
          <pc:docMk/>
          <pc:sldMk cId="294563688" sldId="257"/>
        </pc:sldMkLst>
        <pc:spChg chg="mod">
          <ac:chgData name="caliber virtual" userId="1102b5a7c7ebc115" providerId="LiveId" clId="{E98179DB-B3F8-4EA8-AC91-230417C70051}" dt="2026-10-07T04:28:18.461" v="894" actId="27636"/>
          <ac:spMkLst>
            <pc:docMk/>
            <pc:sldMk cId="294563688" sldId="257"/>
            <ac:spMk id="3" creationId="{6CF7863D-AE28-39E2-7C18-FC1B52018B46}"/>
          </ac:spMkLst>
        </pc:spChg>
      </pc:sldChg>
      <pc:sldChg chg="modSp new mod">
        <pc:chgData name="caliber virtual" userId="1102b5a7c7ebc115" providerId="LiveId" clId="{E98179DB-B3F8-4EA8-AC91-230417C70051}" dt="2026-10-07T04:16:25.629" v="653" actId="20577"/>
        <pc:sldMkLst>
          <pc:docMk/>
          <pc:sldMk cId="212077831" sldId="258"/>
        </pc:sldMkLst>
        <pc:spChg chg="mod">
          <ac:chgData name="caliber virtual" userId="1102b5a7c7ebc115" providerId="LiveId" clId="{E98179DB-B3F8-4EA8-AC91-230417C70051}" dt="2026-10-07T04:16:25.629" v="653" actId="20577"/>
          <ac:spMkLst>
            <pc:docMk/>
            <pc:sldMk cId="212077831" sldId="258"/>
            <ac:spMk id="3" creationId="{6EAB3CD9-A7FE-2AAD-B1EA-5DA0F018F685}"/>
          </ac:spMkLst>
        </pc:spChg>
      </pc:sldChg>
      <pc:sldChg chg="modSp new mod">
        <pc:chgData name="caliber virtual" userId="1102b5a7c7ebc115" providerId="LiveId" clId="{E98179DB-B3F8-4EA8-AC91-230417C70051}" dt="2026-10-07T04:18:43.955" v="843" actId="20577"/>
        <pc:sldMkLst>
          <pc:docMk/>
          <pc:sldMk cId="1941812218" sldId="259"/>
        </pc:sldMkLst>
        <pc:spChg chg="mod">
          <ac:chgData name="caliber virtual" userId="1102b5a7c7ebc115" providerId="LiveId" clId="{E98179DB-B3F8-4EA8-AC91-230417C70051}" dt="2026-10-07T04:18:43.955" v="843" actId="20577"/>
          <ac:spMkLst>
            <pc:docMk/>
            <pc:sldMk cId="1941812218" sldId="259"/>
            <ac:spMk id="3" creationId="{4FB3F40A-B4A5-F8A8-BE45-2C2652E66138}"/>
          </ac:spMkLst>
        </pc:spChg>
      </pc:sldChg>
      <pc:sldChg chg="modSp new mod">
        <pc:chgData name="caliber virtual" userId="1102b5a7c7ebc115" providerId="LiveId" clId="{E98179DB-B3F8-4EA8-AC91-230417C70051}" dt="2026-10-07T04:23:54.639" v="848" actId="27636"/>
        <pc:sldMkLst>
          <pc:docMk/>
          <pc:sldMk cId="1776669122" sldId="260"/>
        </pc:sldMkLst>
        <pc:spChg chg="mod">
          <ac:chgData name="caliber virtual" userId="1102b5a7c7ebc115" providerId="LiveId" clId="{E98179DB-B3F8-4EA8-AC91-230417C70051}" dt="2026-10-07T04:23:54.639" v="848" actId="27636"/>
          <ac:spMkLst>
            <pc:docMk/>
            <pc:sldMk cId="1776669122" sldId="260"/>
            <ac:spMk id="3" creationId="{6ED34B34-F75F-8ABA-DC00-8C72D1E37EAB}"/>
          </ac:spMkLst>
        </pc:spChg>
      </pc:sldChg>
      <pc:sldChg chg="modSp new mod">
        <pc:chgData name="caliber virtual" userId="1102b5a7c7ebc115" providerId="LiveId" clId="{E98179DB-B3F8-4EA8-AC91-230417C70051}" dt="2026-10-07T04:24:05.085" v="853" actId="27636"/>
        <pc:sldMkLst>
          <pc:docMk/>
          <pc:sldMk cId="1015603341" sldId="261"/>
        </pc:sldMkLst>
        <pc:spChg chg="mod">
          <ac:chgData name="caliber virtual" userId="1102b5a7c7ebc115" providerId="LiveId" clId="{E98179DB-B3F8-4EA8-AC91-230417C70051}" dt="2026-10-07T04:24:05.085" v="853" actId="27636"/>
          <ac:spMkLst>
            <pc:docMk/>
            <pc:sldMk cId="1015603341" sldId="261"/>
            <ac:spMk id="3" creationId="{57D4DF6C-9331-9FFD-2C9E-229301618BE4}"/>
          </ac:spMkLst>
        </pc:spChg>
      </pc:sldChg>
      <pc:sldChg chg="modSp new mod">
        <pc:chgData name="caliber virtual" userId="1102b5a7c7ebc115" providerId="LiveId" clId="{E98179DB-B3F8-4EA8-AC91-230417C70051}" dt="2026-10-07T04:24:30.815" v="858" actId="27636"/>
        <pc:sldMkLst>
          <pc:docMk/>
          <pc:sldMk cId="1390200840" sldId="262"/>
        </pc:sldMkLst>
        <pc:spChg chg="mod">
          <ac:chgData name="caliber virtual" userId="1102b5a7c7ebc115" providerId="LiveId" clId="{E98179DB-B3F8-4EA8-AC91-230417C70051}" dt="2026-10-07T04:24:30.815" v="858" actId="27636"/>
          <ac:spMkLst>
            <pc:docMk/>
            <pc:sldMk cId="1390200840" sldId="262"/>
            <ac:spMk id="3" creationId="{51EBF3CA-FC7A-8332-186A-152DBBFDFBBD}"/>
          </ac:spMkLst>
        </pc:spChg>
      </pc:sldChg>
      <pc:sldChg chg="modSp new mod">
        <pc:chgData name="caliber virtual" userId="1102b5a7c7ebc115" providerId="LiveId" clId="{E98179DB-B3F8-4EA8-AC91-230417C70051}" dt="2026-10-07T04:24:37.087" v="861" actId="5793"/>
        <pc:sldMkLst>
          <pc:docMk/>
          <pc:sldMk cId="897823812" sldId="263"/>
        </pc:sldMkLst>
        <pc:spChg chg="mod">
          <ac:chgData name="caliber virtual" userId="1102b5a7c7ebc115" providerId="LiveId" clId="{E98179DB-B3F8-4EA8-AC91-230417C70051}" dt="2026-10-07T04:24:37.087" v="861" actId="5793"/>
          <ac:spMkLst>
            <pc:docMk/>
            <pc:sldMk cId="897823812" sldId="263"/>
            <ac:spMk id="3" creationId="{0DFE5742-C258-ED0D-B361-1225319B3D4F}"/>
          </ac:spMkLst>
        </pc:spChg>
      </pc:sldChg>
      <pc:sldChg chg="modSp new mod">
        <pc:chgData name="caliber virtual" userId="1102b5a7c7ebc115" providerId="LiveId" clId="{E98179DB-B3F8-4EA8-AC91-230417C70051}" dt="2026-10-07T04:25:40.078" v="868" actId="27636"/>
        <pc:sldMkLst>
          <pc:docMk/>
          <pc:sldMk cId="2878442475" sldId="264"/>
        </pc:sldMkLst>
        <pc:spChg chg="mod">
          <ac:chgData name="caliber virtual" userId="1102b5a7c7ebc115" providerId="LiveId" clId="{E98179DB-B3F8-4EA8-AC91-230417C70051}" dt="2026-10-07T04:25:40.078" v="868" actId="27636"/>
          <ac:spMkLst>
            <pc:docMk/>
            <pc:sldMk cId="2878442475" sldId="264"/>
            <ac:spMk id="3" creationId="{F17C0268-2F79-8B61-C1FC-30852DAD495E}"/>
          </ac:spMkLst>
        </pc:spChg>
      </pc:sldChg>
      <pc:sldChg chg="modSp new">
        <pc:chgData name="caliber virtual" userId="1102b5a7c7ebc115" providerId="LiveId" clId="{E98179DB-B3F8-4EA8-AC91-230417C70051}" dt="2026-10-07T04:25:56.224" v="870"/>
        <pc:sldMkLst>
          <pc:docMk/>
          <pc:sldMk cId="1627157320" sldId="265"/>
        </pc:sldMkLst>
        <pc:spChg chg="mod">
          <ac:chgData name="caliber virtual" userId="1102b5a7c7ebc115" providerId="LiveId" clId="{E98179DB-B3F8-4EA8-AC91-230417C70051}" dt="2026-10-07T04:25:56.224" v="870"/>
          <ac:spMkLst>
            <pc:docMk/>
            <pc:sldMk cId="1627157320" sldId="265"/>
            <ac:spMk id="3" creationId="{BA319050-B600-1B8F-C3E7-3169442AA98B}"/>
          </ac:spMkLst>
        </pc:spChg>
      </pc:sldChg>
      <pc:sldChg chg="modSp new mod">
        <pc:chgData name="caliber virtual" userId="1102b5a7c7ebc115" providerId="LiveId" clId="{E98179DB-B3F8-4EA8-AC91-230417C70051}" dt="2026-10-07T04:26:17.218" v="873" actId="27636"/>
        <pc:sldMkLst>
          <pc:docMk/>
          <pc:sldMk cId="1214358180" sldId="266"/>
        </pc:sldMkLst>
        <pc:spChg chg="mod">
          <ac:chgData name="caliber virtual" userId="1102b5a7c7ebc115" providerId="LiveId" clId="{E98179DB-B3F8-4EA8-AC91-230417C70051}" dt="2026-10-07T04:26:17.218" v="873" actId="27636"/>
          <ac:spMkLst>
            <pc:docMk/>
            <pc:sldMk cId="1214358180" sldId="266"/>
            <ac:spMk id="3" creationId="{78086F5E-4F06-41D1-58DB-9EFBCC9AC811}"/>
          </ac:spMkLst>
        </pc:spChg>
      </pc:sldChg>
      <pc:sldChg chg="modSp new">
        <pc:chgData name="caliber virtual" userId="1102b5a7c7ebc115" providerId="LiveId" clId="{E98179DB-B3F8-4EA8-AC91-230417C70051}" dt="2026-10-07T04:26:31.196" v="875"/>
        <pc:sldMkLst>
          <pc:docMk/>
          <pc:sldMk cId="1685827297" sldId="267"/>
        </pc:sldMkLst>
        <pc:spChg chg="mod">
          <ac:chgData name="caliber virtual" userId="1102b5a7c7ebc115" providerId="LiveId" clId="{E98179DB-B3F8-4EA8-AC91-230417C70051}" dt="2026-10-07T04:26:31.196" v="875"/>
          <ac:spMkLst>
            <pc:docMk/>
            <pc:sldMk cId="1685827297" sldId="267"/>
            <ac:spMk id="3" creationId="{2250CF7D-2C77-2B6B-31BE-F934D802FB47}"/>
          </ac:spMkLst>
        </pc:spChg>
      </pc:sldChg>
      <pc:sldChg chg="modSp new mod">
        <pc:chgData name="caliber virtual" userId="1102b5a7c7ebc115" providerId="LiveId" clId="{E98179DB-B3F8-4EA8-AC91-230417C70051}" dt="2026-10-07T04:26:46.184" v="878" actId="27636"/>
        <pc:sldMkLst>
          <pc:docMk/>
          <pc:sldMk cId="2929333436" sldId="268"/>
        </pc:sldMkLst>
        <pc:spChg chg="mod">
          <ac:chgData name="caliber virtual" userId="1102b5a7c7ebc115" providerId="LiveId" clId="{E98179DB-B3F8-4EA8-AC91-230417C70051}" dt="2026-10-07T04:26:46.184" v="878" actId="27636"/>
          <ac:spMkLst>
            <pc:docMk/>
            <pc:sldMk cId="2929333436" sldId="268"/>
            <ac:spMk id="3" creationId="{FCC78E81-0E6C-0E5D-07E8-9605954DD71D}"/>
          </ac:spMkLst>
        </pc:spChg>
      </pc:sldChg>
      <pc:sldChg chg="modSp new mod">
        <pc:chgData name="caliber virtual" userId="1102b5a7c7ebc115" providerId="LiveId" clId="{E98179DB-B3F8-4EA8-AC91-230417C70051}" dt="2026-10-07T04:26:59.805" v="881" actId="27636"/>
        <pc:sldMkLst>
          <pc:docMk/>
          <pc:sldMk cId="2105774543" sldId="269"/>
        </pc:sldMkLst>
        <pc:spChg chg="mod">
          <ac:chgData name="caliber virtual" userId="1102b5a7c7ebc115" providerId="LiveId" clId="{E98179DB-B3F8-4EA8-AC91-230417C70051}" dt="2026-10-07T04:26:59.805" v="881" actId="27636"/>
          <ac:spMkLst>
            <pc:docMk/>
            <pc:sldMk cId="2105774543" sldId="269"/>
            <ac:spMk id="3" creationId="{D318FE4A-DCBC-BE22-4B7F-B3263A850B63}"/>
          </ac:spMkLst>
        </pc:spChg>
      </pc:sldChg>
      <pc:sldChg chg="modSp new">
        <pc:chgData name="caliber virtual" userId="1102b5a7c7ebc115" providerId="LiveId" clId="{E98179DB-B3F8-4EA8-AC91-230417C70051}" dt="2026-10-07T04:27:21.625" v="883"/>
        <pc:sldMkLst>
          <pc:docMk/>
          <pc:sldMk cId="107406739" sldId="270"/>
        </pc:sldMkLst>
        <pc:spChg chg="mod">
          <ac:chgData name="caliber virtual" userId="1102b5a7c7ebc115" providerId="LiveId" clId="{E98179DB-B3F8-4EA8-AC91-230417C70051}" dt="2026-10-07T04:27:21.625" v="883"/>
          <ac:spMkLst>
            <pc:docMk/>
            <pc:sldMk cId="107406739" sldId="270"/>
            <ac:spMk id="3" creationId="{DA7CD258-3463-BE08-8AD8-2784D6469B40}"/>
          </ac:spMkLst>
        </pc:spChg>
      </pc:sldChg>
      <pc:sldChg chg="modSp new mod">
        <pc:chgData name="caliber virtual" userId="1102b5a7c7ebc115" providerId="LiveId" clId="{E98179DB-B3F8-4EA8-AC91-230417C70051}" dt="2026-10-07T04:27:35.872" v="886" actId="27636"/>
        <pc:sldMkLst>
          <pc:docMk/>
          <pc:sldMk cId="998012081" sldId="271"/>
        </pc:sldMkLst>
        <pc:spChg chg="mod">
          <ac:chgData name="caliber virtual" userId="1102b5a7c7ebc115" providerId="LiveId" clId="{E98179DB-B3F8-4EA8-AC91-230417C70051}" dt="2026-10-07T04:27:35.872" v="886" actId="27636"/>
          <ac:spMkLst>
            <pc:docMk/>
            <pc:sldMk cId="998012081" sldId="271"/>
            <ac:spMk id="3" creationId="{F55CC4B8-D86C-C30C-EB08-2084B399FAC8}"/>
          </ac:spMkLst>
        </pc:spChg>
      </pc:sldChg>
      <pc:sldChg chg="modSp new mod">
        <pc:chgData name="caliber virtual" userId="1102b5a7c7ebc115" providerId="LiveId" clId="{E98179DB-B3F8-4EA8-AC91-230417C70051}" dt="2026-10-07T04:27:50.087" v="889" actId="27636"/>
        <pc:sldMkLst>
          <pc:docMk/>
          <pc:sldMk cId="512299062" sldId="272"/>
        </pc:sldMkLst>
        <pc:spChg chg="mod">
          <ac:chgData name="caliber virtual" userId="1102b5a7c7ebc115" providerId="LiveId" clId="{E98179DB-B3F8-4EA8-AC91-230417C70051}" dt="2026-10-07T04:27:50.087" v="889" actId="27636"/>
          <ac:spMkLst>
            <pc:docMk/>
            <pc:sldMk cId="512299062" sldId="272"/>
            <ac:spMk id="3" creationId="{8D7A4C04-4CA5-3839-9AF0-66460B6A7D50}"/>
          </ac:spMkLst>
        </pc:spChg>
      </pc:sldChg>
      <pc:sldChg chg="modSp new mod">
        <pc:chgData name="caliber virtual" userId="1102b5a7c7ebc115" providerId="LiveId" clId="{E98179DB-B3F8-4EA8-AC91-230417C70051}" dt="2026-10-07T04:28:04.530" v="892" actId="27636"/>
        <pc:sldMkLst>
          <pc:docMk/>
          <pc:sldMk cId="3444902857" sldId="273"/>
        </pc:sldMkLst>
        <pc:spChg chg="mod">
          <ac:chgData name="caliber virtual" userId="1102b5a7c7ebc115" providerId="LiveId" clId="{E98179DB-B3F8-4EA8-AC91-230417C70051}" dt="2026-10-07T04:28:04.530" v="892" actId="27636"/>
          <ac:spMkLst>
            <pc:docMk/>
            <pc:sldMk cId="3444902857" sldId="273"/>
            <ac:spMk id="3" creationId="{646C0BC1-505B-48E6-8E78-33D0487F1834}"/>
          </ac:spMkLst>
        </pc:spChg>
      </pc:sldChg>
      <pc:sldChg chg="modSp new mod">
        <pc:chgData name="caliber virtual" userId="1102b5a7c7ebc115" providerId="LiveId" clId="{E98179DB-B3F8-4EA8-AC91-230417C70051}" dt="2026-10-07T04:28:24.581" v="897" actId="5793"/>
        <pc:sldMkLst>
          <pc:docMk/>
          <pc:sldMk cId="462684425" sldId="274"/>
        </pc:sldMkLst>
        <pc:spChg chg="mod">
          <ac:chgData name="caliber virtual" userId="1102b5a7c7ebc115" providerId="LiveId" clId="{E98179DB-B3F8-4EA8-AC91-230417C70051}" dt="2026-10-07T04:28:24.581" v="897" actId="5793"/>
          <ac:spMkLst>
            <pc:docMk/>
            <pc:sldMk cId="462684425" sldId="274"/>
            <ac:spMk id="3" creationId="{1C9CA014-BDB5-2A2E-C0B7-801A275799A8}"/>
          </ac:spMkLst>
        </pc:spChg>
      </pc:sldChg>
      <pc:sldChg chg="addSp delSp modSp new mod">
        <pc:chgData name="caliber virtual" userId="1102b5a7c7ebc115" providerId="LiveId" clId="{E98179DB-B3F8-4EA8-AC91-230417C70051}" dt="2026-10-07T06:01:48.790" v="952" actId="478"/>
        <pc:sldMkLst>
          <pc:docMk/>
          <pc:sldMk cId="1031945279" sldId="275"/>
        </pc:sldMkLst>
        <pc:spChg chg="del">
          <ac:chgData name="caliber virtual" userId="1102b5a7c7ebc115" providerId="LiveId" clId="{E98179DB-B3F8-4EA8-AC91-230417C70051}" dt="2026-10-07T06:01:48.790" v="952" actId="478"/>
          <ac:spMkLst>
            <pc:docMk/>
            <pc:sldMk cId="1031945279" sldId="275"/>
            <ac:spMk id="2" creationId="{94249F28-D7A4-13CD-F379-98268F4AD59E}"/>
          </ac:spMkLst>
        </pc:spChg>
        <pc:spChg chg="del">
          <ac:chgData name="caliber virtual" userId="1102b5a7c7ebc115" providerId="LiveId" clId="{E98179DB-B3F8-4EA8-AC91-230417C70051}" dt="2026-10-07T06:01:31.921" v="949"/>
          <ac:spMkLst>
            <pc:docMk/>
            <pc:sldMk cId="1031945279" sldId="275"/>
            <ac:spMk id="3" creationId="{DDBB1629-859A-1864-A3DC-AC8D5F0BDAF9}"/>
          </ac:spMkLst>
        </pc:spChg>
        <pc:picChg chg="add mod ord">
          <ac:chgData name="caliber virtual" userId="1102b5a7c7ebc115" providerId="LiveId" clId="{E98179DB-B3F8-4EA8-AC91-230417C70051}" dt="2026-10-07T06:01:44.546" v="951" actId="14100"/>
          <ac:picMkLst>
            <pc:docMk/>
            <pc:sldMk cId="1031945279" sldId="275"/>
            <ac:picMk id="5" creationId="{BD05508E-B9B2-679D-B987-48EA022C3048}"/>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17C781-E619-DCC1-EABC-179D962262F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a:extLst>
              <a:ext uri="{FF2B5EF4-FFF2-40B4-BE49-F238E27FC236}">
                <a16:creationId xmlns:a16="http://schemas.microsoft.com/office/drawing/2014/main" id="{15957117-DE95-5FED-0D7E-5F1E3ADD440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a:extLst>
              <a:ext uri="{FF2B5EF4-FFF2-40B4-BE49-F238E27FC236}">
                <a16:creationId xmlns:a16="http://schemas.microsoft.com/office/drawing/2014/main" id="{51AAAF42-403F-E82A-28AF-E2A511B00B08}"/>
              </a:ext>
            </a:extLst>
          </p:cNvPr>
          <p:cNvSpPr>
            <a:spLocks noGrp="1"/>
          </p:cNvSpPr>
          <p:nvPr>
            <p:ph type="dt" sz="half" idx="10"/>
          </p:nvPr>
        </p:nvSpPr>
        <p:spPr/>
        <p:txBody>
          <a:bodyPr/>
          <a:lstStyle/>
          <a:p>
            <a:fld id="{A8787F05-7496-484B-B5AB-C6240A48B321}" type="datetimeFigureOut">
              <a:rPr lang="en-IN" smtClean="0"/>
              <a:t>07-10-2026</a:t>
            </a:fld>
            <a:endParaRPr lang="en-IN"/>
          </a:p>
        </p:txBody>
      </p:sp>
      <p:sp>
        <p:nvSpPr>
          <p:cNvPr id="5" name="Footer Placeholder 4">
            <a:extLst>
              <a:ext uri="{FF2B5EF4-FFF2-40B4-BE49-F238E27FC236}">
                <a16:creationId xmlns:a16="http://schemas.microsoft.com/office/drawing/2014/main" id="{71AF3D04-59C0-F04C-2F62-8E41D0C8902C}"/>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66A9B46D-6098-4148-86EC-B735A99EC64F}"/>
              </a:ext>
            </a:extLst>
          </p:cNvPr>
          <p:cNvSpPr>
            <a:spLocks noGrp="1"/>
          </p:cNvSpPr>
          <p:nvPr>
            <p:ph type="sldNum" sz="quarter" idx="12"/>
          </p:nvPr>
        </p:nvSpPr>
        <p:spPr/>
        <p:txBody>
          <a:bodyPr/>
          <a:lstStyle/>
          <a:p>
            <a:fld id="{9D378316-B43E-4817-8F2D-FC242B35C1C4}" type="slidenum">
              <a:rPr lang="en-IN" smtClean="0"/>
              <a:t>‹#›</a:t>
            </a:fld>
            <a:endParaRPr lang="en-IN"/>
          </a:p>
        </p:txBody>
      </p:sp>
    </p:spTree>
    <p:extLst>
      <p:ext uri="{BB962C8B-B14F-4D97-AF65-F5344CB8AC3E}">
        <p14:creationId xmlns:p14="http://schemas.microsoft.com/office/powerpoint/2010/main" val="34163161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BEBA90-C18C-CE9C-2767-1FFB02CDB439}"/>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D2C462BE-AB72-0B95-278E-084BE646ADC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FD428C21-E548-4DB3-94A6-007E6B1567D8}"/>
              </a:ext>
            </a:extLst>
          </p:cNvPr>
          <p:cNvSpPr>
            <a:spLocks noGrp="1"/>
          </p:cNvSpPr>
          <p:nvPr>
            <p:ph type="dt" sz="half" idx="10"/>
          </p:nvPr>
        </p:nvSpPr>
        <p:spPr/>
        <p:txBody>
          <a:bodyPr/>
          <a:lstStyle/>
          <a:p>
            <a:fld id="{A8787F05-7496-484B-B5AB-C6240A48B321}" type="datetimeFigureOut">
              <a:rPr lang="en-IN" smtClean="0"/>
              <a:t>07-10-2026</a:t>
            </a:fld>
            <a:endParaRPr lang="en-IN"/>
          </a:p>
        </p:txBody>
      </p:sp>
      <p:sp>
        <p:nvSpPr>
          <p:cNvPr id="5" name="Footer Placeholder 4">
            <a:extLst>
              <a:ext uri="{FF2B5EF4-FFF2-40B4-BE49-F238E27FC236}">
                <a16:creationId xmlns:a16="http://schemas.microsoft.com/office/drawing/2014/main" id="{CA0A19A3-7EF1-F40C-8832-96C1421CC39F}"/>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731ED30D-0B4E-0AE9-1E69-3400183CE457}"/>
              </a:ext>
            </a:extLst>
          </p:cNvPr>
          <p:cNvSpPr>
            <a:spLocks noGrp="1"/>
          </p:cNvSpPr>
          <p:nvPr>
            <p:ph type="sldNum" sz="quarter" idx="12"/>
          </p:nvPr>
        </p:nvSpPr>
        <p:spPr/>
        <p:txBody>
          <a:bodyPr/>
          <a:lstStyle/>
          <a:p>
            <a:fld id="{9D378316-B43E-4817-8F2D-FC242B35C1C4}" type="slidenum">
              <a:rPr lang="en-IN" smtClean="0"/>
              <a:t>‹#›</a:t>
            </a:fld>
            <a:endParaRPr lang="en-IN"/>
          </a:p>
        </p:txBody>
      </p:sp>
    </p:spTree>
    <p:extLst>
      <p:ext uri="{BB962C8B-B14F-4D97-AF65-F5344CB8AC3E}">
        <p14:creationId xmlns:p14="http://schemas.microsoft.com/office/powerpoint/2010/main" val="35228489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F65FB1-FF1B-6D84-71EC-558F836F31D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a:extLst>
              <a:ext uri="{FF2B5EF4-FFF2-40B4-BE49-F238E27FC236}">
                <a16:creationId xmlns:a16="http://schemas.microsoft.com/office/drawing/2014/main" id="{D26A04C7-8147-73CA-727F-5DF97C5ACF8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9785122-29E5-ACE9-B207-F17B797C4230}"/>
              </a:ext>
            </a:extLst>
          </p:cNvPr>
          <p:cNvSpPr>
            <a:spLocks noGrp="1"/>
          </p:cNvSpPr>
          <p:nvPr>
            <p:ph type="dt" sz="half" idx="10"/>
          </p:nvPr>
        </p:nvSpPr>
        <p:spPr/>
        <p:txBody>
          <a:bodyPr/>
          <a:lstStyle/>
          <a:p>
            <a:fld id="{A8787F05-7496-484B-B5AB-C6240A48B321}" type="datetimeFigureOut">
              <a:rPr lang="en-IN" smtClean="0"/>
              <a:t>07-10-2026</a:t>
            </a:fld>
            <a:endParaRPr lang="en-IN"/>
          </a:p>
        </p:txBody>
      </p:sp>
      <p:sp>
        <p:nvSpPr>
          <p:cNvPr id="5" name="Footer Placeholder 4">
            <a:extLst>
              <a:ext uri="{FF2B5EF4-FFF2-40B4-BE49-F238E27FC236}">
                <a16:creationId xmlns:a16="http://schemas.microsoft.com/office/drawing/2014/main" id="{9382F453-DD72-F9E5-926D-E74E82F3B181}"/>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CDA3C8B4-8992-B6E9-75AA-3296303ED97F}"/>
              </a:ext>
            </a:extLst>
          </p:cNvPr>
          <p:cNvSpPr>
            <a:spLocks noGrp="1"/>
          </p:cNvSpPr>
          <p:nvPr>
            <p:ph type="sldNum" sz="quarter" idx="12"/>
          </p:nvPr>
        </p:nvSpPr>
        <p:spPr/>
        <p:txBody>
          <a:bodyPr/>
          <a:lstStyle/>
          <a:p>
            <a:fld id="{9D378316-B43E-4817-8F2D-FC242B35C1C4}" type="slidenum">
              <a:rPr lang="en-IN" smtClean="0"/>
              <a:t>‹#›</a:t>
            </a:fld>
            <a:endParaRPr lang="en-IN"/>
          </a:p>
        </p:txBody>
      </p:sp>
    </p:spTree>
    <p:extLst>
      <p:ext uri="{BB962C8B-B14F-4D97-AF65-F5344CB8AC3E}">
        <p14:creationId xmlns:p14="http://schemas.microsoft.com/office/powerpoint/2010/main" val="33895230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88EAD3-40F6-A472-3FA0-F56664C4072C}"/>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26BF1C6A-9696-0834-918C-84B69598D6D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a:extLst>
              <a:ext uri="{FF2B5EF4-FFF2-40B4-BE49-F238E27FC236}">
                <a16:creationId xmlns:a16="http://schemas.microsoft.com/office/drawing/2014/main" id="{498B46DB-0D04-7EC5-5C48-50D7E416E78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a:extLst>
              <a:ext uri="{FF2B5EF4-FFF2-40B4-BE49-F238E27FC236}">
                <a16:creationId xmlns:a16="http://schemas.microsoft.com/office/drawing/2014/main" id="{D16A965E-BA9C-EC27-8ADD-FE10B1609DA4}"/>
              </a:ext>
            </a:extLst>
          </p:cNvPr>
          <p:cNvSpPr>
            <a:spLocks noGrp="1"/>
          </p:cNvSpPr>
          <p:nvPr>
            <p:ph type="dt" sz="half" idx="10"/>
          </p:nvPr>
        </p:nvSpPr>
        <p:spPr/>
        <p:txBody>
          <a:bodyPr/>
          <a:lstStyle/>
          <a:p>
            <a:fld id="{A8787F05-7496-484B-B5AB-C6240A48B321}" type="datetimeFigureOut">
              <a:rPr lang="en-IN" smtClean="0"/>
              <a:t>07-10-2026</a:t>
            </a:fld>
            <a:endParaRPr lang="en-IN"/>
          </a:p>
        </p:txBody>
      </p:sp>
      <p:sp>
        <p:nvSpPr>
          <p:cNvPr id="6" name="Footer Placeholder 5">
            <a:extLst>
              <a:ext uri="{FF2B5EF4-FFF2-40B4-BE49-F238E27FC236}">
                <a16:creationId xmlns:a16="http://schemas.microsoft.com/office/drawing/2014/main" id="{13CF3717-803D-7A26-12F2-F17572C1B13A}"/>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CD867421-C88F-0C1A-17FA-9FAB32ABEC65}"/>
              </a:ext>
            </a:extLst>
          </p:cNvPr>
          <p:cNvSpPr>
            <a:spLocks noGrp="1"/>
          </p:cNvSpPr>
          <p:nvPr>
            <p:ph type="sldNum" sz="quarter" idx="12"/>
          </p:nvPr>
        </p:nvSpPr>
        <p:spPr/>
        <p:txBody>
          <a:bodyPr/>
          <a:lstStyle/>
          <a:p>
            <a:fld id="{9D378316-B43E-4817-8F2D-FC242B35C1C4}" type="slidenum">
              <a:rPr lang="en-IN" smtClean="0"/>
              <a:t>‹#›</a:t>
            </a:fld>
            <a:endParaRPr lang="en-IN"/>
          </a:p>
        </p:txBody>
      </p:sp>
    </p:spTree>
    <p:extLst>
      <p:ext uri="{BB962C8B-B14F-4D97-AF65-F5344CB8AC3E}">
        <p14:creationId xmlns:p14="http://schemas.microsoft.com/office/powerpoint/2010/main" val="8772219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746868-4B63-8055-62FB-B2A966AA967A}"/>
              </a:ext>
            </a:extLst>
          </p:cNvPr>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a:extLst>
              <a:ext uri="{FF2B5EF4-FFF2-40B4-BE49-F238E27FC236}">
                <a16:creationId xmlns:a16="http://schemas.microsoft.com/office/drawing/2014/main" id="{241B1E6A-B574-5EBC-711E-9F6E80830E6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8841EB0-E69D-0046-349E-E753B549387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a:extLst>
              <a:ext uri="{FF2B5EF4-FFF2-40B4-BE49-F238E27FC236}">
                <a16:creationId xmlns:a16="http://schemas.microsoft.com/office/drawing/2014/main" id="{522673BB-015E-462F-D016-A89BD4A9BDD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78FBA86-44A9-318D-BC06-90125411D05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a:extLst>
              <a:ext uri="{FF2B5EF4-FFF2-40B4-BE49-F238E27FC236}">
                <a16:creationId xmlns:a16="http://schemas.microsoft.com/office/drawing/2014/main" id="{C4129F0F-50EE-19AF-0B13-FE075805CDB1}"/>
              </a:ext>
            </a:extLst>
          </p:cNvPr>
          <p:cNvSpPr>
            <a:spLocks noGrp="1"/>
          </p:cNvSpPr>
          <p:nvPr>
            <p:ph type="dt" sz="half" idx="10"/>
          </p:nvPr>
        </p:nvSpPr>
        <p:spPr/>
        <p:txBody>
          <a:bodyPr/>
          <a:lstStyle/>
          <a:p>
            <a:fld id="{A8787F05-7496-484B-B5AB-C6240A48B321}" type="datetimeFigureOut">
              <a:rPr lang="en-IN" smtClean="0"/>
              <a:t>07-10-2026</a:t>
            </a:fld>
            <a:endParaRPr lang="en-IN"/>
          </a:p>
        </p:txBody>
      </p:sp>
      <p:sp>
        <p:nvSpPr>
          <p:cNvPr id="8" name="Footer Placeholder 7">
            <a:extLst>
              <a:ext uri="{FF2B5EF4-FFF2-40B4-BE49-F238E27FC236}">
                <a16:creationId xmlns:a16="http://schemas.microsoft.com/office/drawing/2014/main" id="{1FF23590-4251-627A-F583-D630360DF19D}"/>
              </a:ext>
            </a:extLst>
          </p:cNvPr>
          <p:cNvSpPr>
            <a:spLocks noGrp="1"/>
          </p:cNvSpPr>
          <p:nvPr>
            <p:ph type="ftr" sz="quarter" idx="11"/>
          </p:nvPr>
        </p:nvSpPr>
        <p:spPr/>
        <p:txBody>
          <a:bodyPr/>
          <a:lstStyle/>
          <a:p>
            <a:endParaRPr lang="en-IN"/>
          </a:p>
        </p:txBody>
      </p:sp>
      <p:sp>
        <p:nvSpPr>
          <p:cNvPr id="9" name="Slide Number Placeholder 8">
            <a:extLst>
              <a:ext uri="{FF2B5EF4-FFF2-40B4-BE49-F238E27FC236}">
                <a16:creationId xmlns:a16="http://schemas.microsoft.com/office/drawing/2014/main" id="{A6B88233-E149-CA57-07B1-A171D391B7BC}"/>
              </a:ext>
            </a:extLst>
          </p:cNvPr>
          <p:cNvSpPr>
            <a:spLocks noGrp="1"/>
          </p:cNvSpPr>
          <p:nvPr>
            <p:ph type="sldNum" sz="quarter" idx="12"/>
          </p:nvPr>
        </p:nvSpPr>
        <p:spPr/>
        <p:txBody>
          <a:bodyPr/>
          <a:lstStyle/>
          <a:p>
            <a:fld id="{9D378316-B43E-4817-8F2D-FC242B35C1C4}" type="slidenum">
              <a:rPr lang="en-IN" smtClean="0"/>
              <a:t>‹#›</a:t>
            </a:fld>
            <a:endParaRPr lang="en-IN"/>
          </a:p>
        </p:txBody>
      </p:sp>
    </p:spTree>
    <p:extLst>
      <p:ext uri="{BB962C8B-B14F-4D97-AF65-F5344CB8AC3E}">
        <p14:creationId xmlns:p14="http://schemas.microsoft.com/office/powerpoint/2010/main" val="22928094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A885A3-BA10-D0C9-6776-9A2F7143FC3A}"/>
              </a:ext>
            </a:extLst>
          </p:cNvPr>
          <p:cNvSpPr>
            <a:spLocks noGrp="1"/>
          </p:cNvSpPr>
          <p:nvPr>
            <p:ph type="title"/>
          </p:nvPr>
        </p:nvSpPr>
        <p:spPr/>
        <p:txBody>
          <a:bodyPr/>
          <a:lstStyle/>
          <a:p>
            <a:r>
              <a:rPr lang="en-US"/>
              <a:t>Click to edit Master title style</a:t>
            </a:r>
            <a:endParaRPr lang="en-IN"/>
          </a:p>
        </p:txBody>
      </p:sp>
      <p:sp>
        <p:nvSpPr>
          <p:cNvPr id="3" name="Date Placeholder 2">
            <a:extLst>
              <a:ext uri="{FF2B5EF4-FFF2-40B4-BE49-F238E27FC236}">
                <a16:creationId xmlns:a16="http://schemas.microsoft.com/office/drawing/2014/main" id="{881A2AB9-4982-EC0E-6C10-2A9B6CC9C092}"/>
              </a:ext>
            </a:extLst>
          </p:cNvPr>
          <p:cNvSpPr>
            <a:spLocks noGrp="1"/>
          </p:cNvSpPr>
          <p:nvPr>
            <p:ph type="dt" sz="half" idx="10"/>
          </p:nvPr>
        </p:nvSpPr>
        <p:spPr/>
        <p:txBody>
          <a:bodyPr/>
          <a:lstStyle/>
          <a:p>
            <a:fld id="{A8787F05-7496-484B-B5AB-C6240A48B321}" type="datetimeFigureOut">
              <a:rPr lang="en-IN" smtClean="0"/>
              <a:t>07-10-2026</a:t>
            </a:fld>
            <a:endParaRPr lang="en-IN"/>
          </a:p>
        </p:txBody>
      </p:sp>
      <p:sp>
        <p:nvSpPr>
          <p:cNvPr id="4" name="Footer Placeholder 3">
            <a:extLst>
              <a:ext uri="{FF2B5EF4-FFF2-40B4-BE49-F238E27FC236}">
                <a16:creationId xmlns:a16="http://schemas.microsoft.com/office/drawing/2014/main" id="{34398A82-9D40-224E-1368-ECEBFD5EFCF4}"/>
              </a:ext>
            </a:extLst>
          </p:cNvPr>
          <p:cNvSpPr>
            <a:spLocks noGrp="1"/>
          </p:cNvSpPr>
          <p:nvPr>
            <p:ph type="ftr" sz="quarter" idx="11"/>
          </p:nvPr>
        </p:nvSpPr>
        <p:spPr/>
        <p:txBody>
          <a:bodyPr/>
          <a:lstStyle/>
          <a:p>
            <a:endParaRPr lang="en-IN"/>
          </a:p>
        </p:txBody>
      </p:sp>
      <p:sp>
        <p:nvSpPr>
          <p:cNvPr id="5" name="Slide Number Placeholder 4">
            <a:extLst>
              <a:ext uri="{FF2B5EF4-FFF2-40B4-BE49-F238E27FC236}">
                <a16:creationId xmlns:a16="http://schemas.microsoft.com/office/drawing/2014/main" id="{931FDC8D-C8BA-49AB-E877-72099B9EDCF2}"/>
              </a:ext>
            </a:extLst>
          </p:cNvPr>
          <p:cNvSpPr>
            <a:spLocks noGrp="1"/>
          </p:cNvSpPr>
          <p:nvPr>
            <p:ph type="sldNum" sz="quarter" idx="12"/>
          </p:nvPr>
        </p:nvSpPr>
        <p:spPr/>
        <p:txBody>
          <a:bodyPr/>
          <a:lstStyle/>
          <a:p>
            <a:fld id="{9D378316-B43E-4817-8F2D-FC242B35C1C4}" type="slidenum">
              <a:rPr lang="en-IN" smtClean="0"/>
              <a:t>‹#›</a:t>
            </a:fld>
            <a:endParaRPr lang="en-IN"/>
          </a:p>
        </p:txBody>
      </p:sp>
    </p:spTree>
    <p:extLst>
      <p:ext uri="{BB962C8B-B14F-4D97-AF65-F5344CB8AC3E}">
        <p14:creationId xmlns:p14="http://schemas.microsoft.com/office/powerpoint/2010/main" val="33605081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46FB7F5-A95E-0396-E691-9330C1FC4456}"/>
              </a:ext>
            </a:extLst>
          </p:cNvPr>
          <p:cNvSpPr>
            <a:spLocks noGrp="1"/>
          </p:cNvSpPr>
          <p:nvPr>
            <p:ph type="dt" sz="half" idx="10"/>
          </p:nvPr>
        </p:nvSpPr>
        <p:spPr/>
        <p:txBody>
          <a:bodyPr/>
          <a:lstStyle/>
          <a:p>
            <a:fld id="{A8787F05-7496-484B-B5AB-C6240A48B321}" type="datetimeFigureOut">
              <a:rPr lang="en-IN" smtClean="0"/>
              <a:t>07-10-2026</a:t>
            </a:fld>
            <a:endParaRPr lang="en-IN"/>
          </a:p>
        </p:txBody>
      </p:sp>
      <p:sp>
        <p:nvSpPr>
          <p:cNvPr id="3" name="Footer Placeholder 2">
            <a:extLst>
              <a:ext uri="{FF2B5EF4-FFF2-40B4-BE49-F238E27FC236}">
                <a16:creationId xmlns:a16="http://schemas.microsoft.com/office/drawing/2014/main" id="{BBEFBCA4-44DD-21C0-3CB5-BE6924806923}"/>
              </a:ext>
            </a:extLst>
          </p:cNvPr>
          <p:cNvSpPr>
            <a:spLocks noGrp="1"/>
          </p:cNvSpPr>
          <p:nvPr>
            <p:ph type="ftr" sz="quarter" idx="11"/>
          </p:nvPr>
        </p:nvSpPr>
        <p:spPr/>
        <p:txBody>
          <a:bodyPr/>
          <a:lstStyle/>
          <a:p>
            <a:endParaRPr lang="en-IN"/>
          </a:p>
        </p:txBody>
      </p:sp>
      <p:sp>
        <p:nvSpPr>
          <p:cNvPr id="4" name="Slide Number Placeholder 3">
            <a:extLst>
              <a:ext uri="{FF2B5EF4-FFF2-40B4-BE49-F238E27FC236}">
                <a16:creationId xmlns:a16="http://schemas.microsoft.com/office/drawing/2014/main" id="{5EA4378B-F049-DA7D-D4A2-4BD9C48C14BA}"/>
              </a:ext>
            </a:extLst>
          </p:cNvPr>
          <p:cNvSpPr>
            <a:spLocks noGrp="1"/>
          </p:cNvSpPr>
          <p:nvPr>
            <p:ph type="sldNum" sz="quarter" idx="12"/>
          </p:nvPr>
        </p:nvSpPr>
        <p:spPr/>
        <p:txBody>
          <a:bodyPr/>
          <a:lstStyle/>
          <a:p>
            <a:fld id="{9D378316-B43E-4817-8F2D-FC242B35C1C4}" type="slidenum">
              <a:rPr lang="en-IN" smtClean="0"/>
              <a:t>‹#›</a:t>
            </a:fld>
            <a:endParaRPr lang="en-IN"/>
          </a:p>
        </p:txBody>
      </p:sp>
    </p:spTree>
    <p:extLst>
      <p:ext uri="{BB962C8B-B14F-4D97-AF65-F5344CB8AC3E}">
        <p14:creationId xmlns:p14="http://schemas.microsoft.com/office/powerpoint/2010/main" val="16347205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0E0BF5-3B97-D333-9687-548B3AFFA65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a:extLst>
              <a:ext uri="{FF2B5EF4-FFF2-40B4-BE49-F238E27FC236}">
                <a16:creationId xmlns:a16="http://schemas.microsoft.com/office/drawing/2014/main" id="{D761B7B1-83B3-A73E-41AB-2F5D418C790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a:extLst>
              <a:ext uri="{FF2B5EF4-FFF2-40B4-BE49-F238E27FC236}">
                <a16:creationId xmlns:a16="http://schemas.microsoft.com/office/drawing/2014/main" id="{A64A0490-4CE7-9018-E378-11401FD2EF8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00569DF-5D64-C790-4D4A-58F4E3C25CAF}"/>
              </a:ext>
            </a:extLst>
          </p:cNvPr>
          <p:cNvSpPr>
            <a:spLocks noGrp="1"/>
          </p:cNvSpPr>
          <p:nvPr>
            <p:ph type="dt" sz="half" idx="10"/>
          </p:nvPr>
        </p:nvSpPr>
        <p:spPr/>
        <p:txBody>
          <a:bodyPr/>
          <a:lstStyle/>
          <a:p>
            <a:fld id="{A8787F05-7496-484B-B5AB-C6240A48B321}" type="datetimeFigureOut">
              <a:rPr lang="en-IN" smtClean="0"/>
              <a:t>07-10-2026</a:t>
            </a:fld>
            <a:endParaRPr lang="en-IN"/>
          </a:p>
        </p:txBody>
      </p:sp>
      <p:sp>
        <p:nvSpPr>
          <p:cNvPr id="6" name="Footer Placeholder 5">
            <a:extLst>
              <a:ext uri="{FF2B5EF4-FFF2-40B4-BE49-F238E27FC236}">
                <a16:creationId xmlns:a16="http://schemas.microsoft.com/office/drawing/2014/main" id="{1FE9751D-128E-2532-A03B-8B956A5131D4}"/>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61FFC3AD-7CDA-554A-CCA1-DA31CBF76BFE}"/>
              </a:ext>
            </a:extLst>
          </p:cNvPr>
          <p:cNvSpPr>
            <a:spLocks noGrp="1"/>
          </p:cNvSpPr>
          <p:nvPr>
            <p:ph type="sldNum" sz="quarter" idx="12"/>
          </p:nvPr>
        </p:nvSpPr>
        <p:spPr/>
        <p:txBody>
          <a:bodyPr/>
          <a:lstStyle/>
          <a:p>
            <a:fld id="{9D378316-B43E-4817-8F2D-FC242B35C1C4}" type="slidenum">
              <a:rPr lang="en-IN" smtClean="0"/>
              <a:t>‹#›</a:t>
            </a:fld>
            <a:endParaRPr lang="en-IN"/>
          </a:p>
        </p:txBody>
      </p:sp>
    </p:spTree>
    <p:extLst>
      <p:ext uri="{BB962C8B-B14F-4D97-AF65-F5344CB8AC3E}">
        <p14:creationId xmlns:p14="http://schemas.microsoft.com/office/powerpoint/2010/main" val="38372487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992B8B-B493-F5C8-EF06-9D3AD527B6A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a:extLst>
              <a:ext uri="{FF2B5EF4-FFF2-40B4-BE49-F238E27FC236}">
                <a16:creationId xmlns:a16="http://schemas.microsoft.com/office/drawing/2014/main" id="{A716329B-75B4-2283-3158-7242008A54F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a:extLst>
              <a:ext uri="{FF2B5EF4-FFF2-40B4-BE49-F238E27FC236}">
                <a16:creationId xmlns:a16="http://schemas.microsoft.com/office/drawing/2014/main" id="{46B7078D-EEB3-5351-C257-08AD385FB10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93EE3A1-6B87-2CC2-7660-CC78ABC93FEA}"/>
              </a:ext>
            </a:extLst>
          </p:cNvPr>
          <p:cNvSpPr>
            <a:spLocks noGrp="1"/>
          </p:cNvSpPr>
          <p:nvPr>
            <p:ph type="dt" sz="half" idx="10"/>
          </p:nvPr>
        </p:nvSpPr>
        <p:spPr/>
        <p:txBody>
          <a:bodyPr/>
          <a:lstStyle/>
          <a:p>
            <a:fld id="{A8787F05-7496-484B-B5AB-C6240A48B321}" type="datetimeFigureOut">
              <a:rPr lang="en-IN" smtClean="0"/>
              <a:t>07-10-2026</a:t>
            </a:fld>
            <a:endParaRPr lang="en-IN"/>
          </a:p>
        </p:txBody>
      </p:sp>
      <p:sp>
        <p:nvSpPr>
          <p:cNvPr id="6" name="Footer Placeholder 5">
            <a:extLst>
              <a:ext uri="{FF2B5EF4-FFF2-40B4-BE49-F238E27FC236}">
                <a16:creationId xmlns:a16="http://schemas.microsoft.com/office/drawing/2014/main" id="{6FDE61E9-CE33-DF03-B9A7-757B2B424559}"/>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316E29A2-1521-0722-268C-190744E7DB04}"/>
              </a:ext>
            </a:extLst>
          </p:cNvPr>
          <p:cNvSpPr>
            <a:spLocks noGrp="1"/>
          </p:cNvSpPr>
          <p:nvPr>
            <p:ph type="sldNum" sz="quarter" idx="12"/>
          </p:nvPr>
        </p:nvSpPr>
        <p:spPr/>
        <p:txBody>
          <a:bodyPr/>
          <a:lstStyle/>
          <a:p>
            <a:fld id="{9D378316-B43E-4817-8F2D-FC242B35C1C4}" type="slidenum">
              <a:rPr lang="en-IN" smtClean="0"/>
              <a:t>‹#›</a:t>
            </a:fld>
            <a:endParaRPr lang="en-IN"/>
          </a:p>
        </p:txBody>
      </p:sp>
    </p:spTree>
    <p:extLst>
      <p:ext uri="{BB962C8B-B14F-4D97-AF65-F5344CB8AC3E}">
        <p14:creationId xmlns:p14="http://schemas.microsoft.com/office/powerpoint/2010/main" val="9630689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DFAD61-04C2-BD07-530F-B685508B1778}"/>
              </a:ext>
            </a:extLst>
          </p:cNvPr>
          <p:cNvSpPr>
            <a:spLocks noGrp="1"/>
          </p:cNvSpPr>
          <p:nvPr>
            <p:ph type="title"/>
          </p:nvPr>
        </p:nvSpPr>
        <p:spPr/>
        <p:txBody>
          <a:bodyPr/>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83899C10-F46A-70E5-96BF-16261697170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B6CC1C85-52F8-AA48-ACE2-3BDC93B2A473}"/>
              </a:ext>
            </a:extLst>
          </p:cNvPr>
          <p:cNvSpPr>
            <a:spLocks noGrp="1"/>
          </p:cNvSpPr>
          <p:nvPr>
            <p:ph type="dt" sz="half" idx="10"/>
          </p:nvPr>
        </p:nvSpPr>
        <p:spPr/>
        <p:txBody>
          <a:bodyPr/>
          <a:lstStyle/>
          <a:p>
            <a:fld id="{A8787F05-7496-484B-B5AB-C6240A48B321}" type="datetimeFigureOut">
              <a:rPr lang="en-IN" smtClean="0"/>
              <a:t>07-10-2026</a:t>
            </a:fld>
            <a:endParaRPr lang="en-IN"/>
          </a:p>
        </p:txBody>
      </p:sp>
      <p:sp>
        <p:nvSpPr>
          <p:cNvPr id="5" name="Footer Placeholder 4">
            <a:extLst>
              <a:ext uri="{FF2B5EF4-FFF2-40B4-BE49-F238E27FC236}">
                <a16:creationId xmlns:a16="http://schemas.microsoft.com/office/drawing/2014/main" id="{878A7C6E-2D6E-BD9C-946E-23FF50F260A7}"/>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4472546D-DE08-E31D-A01F-8C62C6938BFE}"/>
              </a:ext>
            </a:extLst>
          </p:cNvPr>
          <p:cNvSpPr>
            <a:spLocks noGrp="1"/>
          </p:cNvSpPr>
          <p:nvPr>
            <p:ph type="sldNum" sz="quarter" idx="12"/>
          </p:nvPr>
        </p:nvSpPr>
        <p:spPr/>
        <p:txBody>
          <a:bodyPr/>
          <a:lstStyle/>
          <a:p>
            <a:fld id="{9D378316-B43E-4817-8F2D-FC242B35C1C4}" type="slidenum">
              <a:rPr lang="en-IN" smtClean="0"/>
              <a:t>‹#›</a:t>
            </a:fld>
            <a:endParaRPr lang="en-IN"/>
          </a:p>
        </p:txBody>
      </p:sp>
    </p:spTree>
    <p:extLst>
      <p:ext uri="{BB962C8B-B14F-4D97-AF65-F5344CB8AC3E}">
        <p14:creationId xmlns:p14="http://schemas.microsoft.com/office/powerpoint/2010/main" val="26261596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EBE28F6-2F36-67EE-8D6F-C55727AFE45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8A3B2021-3BCE-6F86-5BD1-2CFDD6BA3E9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04CF954F-DE8C-373B-C4DA-14C58FFBCAA0}"/>
              </a:ext>
            </a:extLst>
          </p:cNvPr>
          <p:cNvSpPr>
            <a:spLocks noGrp="1"/>
          </p:cNvSpPr>
          <p:nvPr>
            <p:ph type="dt" sz="half" idx="10"/>
          </p:nvPr>
        </p:nvSpPr>
        <p:spPr/>
        <p:txBody>
          <a:bodyPr/>
          <a:lstStyle/>
          <a:p>
            <a:fld id="{A8787F05-7496-484B-B5AB-C6240A48B321}" type="datetimeFigureOut">
              <a:rPr lang="en-IN" smtClean="0"/>
              <a:t>07-10-2026</a:t>
            </a:fld>
            <a:endParaRPr lang="en-IN"/>
          </a:p>
        </p:txBody>
      </p:sp>
      <p:sp>
        <p:nvSpPr>
          <p:cNvPr id="5" name="Footer Placeholder 4">
            <a:extLst>
              <a:ext uri="{FF2B5EF4-FFF2-40B4-BE49-F238E27FC236}">
                <a16:creationId xmlns:a16="http://schemas.microsoft.com/office/drawing/2014/main" id="{D8E5FAA9-0322-9B94-EF34-634CBEAB84C4}"/>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F278D05D-0B02-22ED-8352-5D6D61F45CEF}"/>
              </a:ext>
            </a:extLst>
          </p:cNvPr>
          <p:cNvSpPr>
            <a:spLocks noGrp="1"/>
          </p:cNvSpPr>
          <p:nvPr>
            <p:ph type="sldNum" sz="quarter" idx="12"/>
          </p:nvPr>
        </p:nvSpPr>
        <p:spPr/>
        <p:txBody>
          <a:bodyPr/>
          <a:lstStyle/>
          <a:p>
            <a:fld id="{9D378316-B43E-4817-8F2D-FC242B35C1C4}" type="slidenum">
              <a:rPr lang="en-IN" smtClean="0"/>
              <a:t>‹#›</a:t>
            </a:fld>
            <a:endParaRPr lang="en-IN"/>
          </a:p>
        </p:txBody>
      </p:sp>
    </p:spTree>
    <p:extLst>
      <p:ext uri="{BB962C8B-B14F-4D97-AF65-F5344CB8AC3E}">
        <p14:creationId xmlns:p14="http://schemas.microsoft.com/office/powerpoint/2010/main" val="32908656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7A395A1-DE06-887A-7561-7AE0C21FBB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1D6705FE-101E-7686-82DF-36AB3476A56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74E17448-5135-B3D2-0D02-CAFF6BB7A6F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8787F05-7496-484B-B5AB-C6240A48B321}" type="datetimeFigureOut">
              <a:rPr lang="en-IN" smtClean="0"/>
              <a:t>07-10-2026</a:t>
            </a:fld>
            <a:endParaRPr lang="en-IN"/>
          </a:p>
        </p:txBody>
      </p:sp>
      <p:sp>
        <p:nvSpPr>
          <p:cNvPr id="5" name="Footer Placeholder 4">
            <a:extLst>
              <a:ext uri="{FF2B5EF4-FFF2-40B4-BE49-F238E27FC236}">
                <a16:creationId xmlns:a16="http://schemas.microsoft.com/office/drawing/2014/main" id="{27363A3A-BB44-3DE3-BA46-4E8A63A14A0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a:extLst>
              <a:ext uri="{FF2B5EF4-FFF2-40B4-BE49-F238E27FC236}">
                <a16:creationId xmlns:a16="http://schemas.microsoft.com/office/drawing/2014/main" id="{CE033E19-6384-A42C-3B99-8B9AE792B7D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D378316-B43E-4817-8F2D-FC242B35C1C4}" type="slidenum">
              <a:rPr lang="en-IN" smtClean="0"/>
              <a:t>‹#›</a:t>
            </a:fld>
            <a:endParaRPr lang="en-IN"/>
          </a:p>
        </p:txBody>
      </p:sp>
    </p:spTree>
    <p:extLst>
      <p:ext uri="{BB962C8B-B14F-4D97-AF65-F5344CB8AC3E}">
        <p14:creationId xmlns:p14="http://schemas.microsoft.com/office/powerpoint/2010/main" val="14086428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051F6-5FD8-182C-A2D9-956618D44FDD}"/>
              </a:ext>
            </a:extLst>
          </p:cNvPr>
          <p:cNvSpPr>
            <a:spLocks noGrp="1"/>
          </p:cNvSpPr>
          <p:nvPr>
            <p:ph type="ctrTitle"/>
          </p:nvPr>
        </p:nvSpPr>
        <p:spPr/>
        <p:txBody>
          <a:bodyPr/>
          <a:lstStyle/>
          <a:p>
            <a:r>
              <a:rPr lang="en-IN" dirty="0" err="1"/>
              <a:t>Pcb</a:t>
            </a:r>
            <a:r>
              <a:rPr lang="en-IN" dirty="0"/>
              <a:t> information's </a:t>
            </a:r>
          </a:p>
        </p:txBody>
      </p:sp>
      <p:sp>
        <p:nvSpPr>
          <p:cNvPr id="3" name="Subtitle 2">
            <a:extLst>
              <a:ext uri="{FF2B5EF4-FFF2-40B4-BE49-F238E27FC236}">
                <a16:creationId xmlns:a16="http://schemas.microsoft.com/office/drawing/2014/main" id="{DEC1F187-FD48-DB34-8BF2-789FF169E4A6}"/>
              </a:ext>
            </a:extLst>
          </p:cNvPr>
          <p:cNvSpPr>
            <a:spLocks noGrp="1"/>
          </p:cNvSpPr>
          <p:nvPr>
            <p:ph type="subTitle" idx="1"/>
          </p:nvPr>
        </p:nvSpPr>
        <p:spPr/>
        <p:txBody>
          <a:bodyPr/>
          <a:lstStyle/>
          <a:p>
            <a:r>
              <a:rPr lang="en-IN" dirty="0"/>
              <a:t>Caliber virtual technologies </a:t>
            </a:r>
          </a:p>
        </p:txBody>
      </p:sp>
    </p:spTree>
    <p:extLst>
      <p:ext uri="{BB962C8B-B14F-4D97-AF65-F5344CB8AC3E}">
        <p14:creationId xmlns:p14="http://schemas.microsoft.com/office/powerpoint/2010/main" val="6841708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BD05508E-B9B2-679D-B987-48EA022C304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842657" y="-2522"/>
            <a:ext cx="5236029" cy="6179485"/>
          </a:xfrm>
          <a:prstGeom prst="rect">
            <a:avLst/>
          </a:prstGeom>
        </p:spPr>
      </p:pic>
    </p:spTree>
    <p:extLst>
      <p:ext uri="{BB962C8B-B14F-4D97-AF65-F5344CB8AC3E}">
        <p14:creationId xmlns:p14="http://schemas.microsoft.com/office/powerpoint/2010/main" val="10319452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EAE9FC-0928-752D-8584-F14A64970EFA}"/>
              </a:ext>
            </a:extLst>
          </p:cNvPr>
          <p:cNvSpPr>
            <a:spLocks noGrp="1"/>
          </p:cNvSpPr>
          <p:nvPr>
            <p:ph type="title"/>
          </p:nvPr>
        </p:nvSpPr>
        <p:spPr/>
        <p:txBody>
          <a:bodyPr/>
          <a:lstStyle/>
          <a:p>
            <a:endParaRPr lang="en-IN"/>
          </a:p>
        </p:txBody>
      </p:sp>
      <p:sp>
        <p:nvSpPr>
          <p:cNvPr id="3" name="Content Placeholder 2">
            <a:extLst>
              <a:ext uri="{FF2B5EF4-FFF2-40B4-BE49-F238E27FC236}">
                <a16:creationId xmlns:a16="http://schemas.microsoft.com/office/drawing/2014/main" id="{4FB3F40A-B4A5-F8A8-BE45-2C2652E66138}"/>
              </a:ext>
            </a:extLst>
          </p:cNvPr>
          <p:cNvSpPr>
            <a:spLocks noGrp="1"/>
          </p:cNvSpPr>
          <p:nvPr>
            <p:ph idx="1"/>
          </p:nvPr>
        </p:nvSpPr>
        <p:spPr/>
        <p:txBody>
          <a:bodyPr/>
          <a:lstStyle/>
          <a:p>
            <a:r>
              <a:rPr lang="en-IN" dirty="0"/>
              <a:t>Components identification </a:t>
            </a:r>
          </a:p>
          <a:p>
            <a:r>
              <a:rPr lang="en-IN" dirty="0"/>
              <a:t>Function of components </a:t>
            </a:r>
          </a:p>
          <a:p>
            <a:r>
              <a:rPr lang="en-IN" dirty="0"/>
              <a:t>Connection of components </a:t>
            </a:r>
          </a:p>
          <a:p>
            <a:r>
              <a:rPr lang="en-IN" dirty="0"/>
              <a:t>Type of components </a:t>
            </a:r>
          </a:p>
          <a:p>
            <a:r>
              <a:rPr lang="en-IN" dirty="0"/>
              <a:t>Ratings  based on application</a:t>
            </a:r>
          </a:p>
          <a:p>
            <a:r>
              <a:rPr lang="en-IN" dirty="0"/>
              <a:t>Electrical specifications of product.</a:t>
            </a:r>
          </a:p>
        </p:txBody>
      </p:sp>
    </p:spTree>
    <p:extLst>
      <p:ext uri="{BB962C8B-B14F-4D97-AF65-F5344CB8AC3E}">
        <p14:creationId xmlns:p14="http://schemas.microsoft.com/office/powerpoint/2010/main" val="19418122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5FC6FF-D504-DCFF-D426-C8E09C018E08}"/>
              </a:ext>
            </a:extLst>
          </p:cNvPr>
          <p:cNvSpPr>
            <a:spLocks noGrp="1"/>
          </p:cNvSpPr>
          <p:nvPr>
            <p:ph type="title"/>
          </p:nvPr>
        </p:nvSpPr>
        <p:spPr/>
        <p:txBody>
          <a:bodyPr/>
          <a:lstStyle/>
          <a:p>
            <a:endParaRPr lang="en-IN"/>
          </a:p>
        </p:txBody>
      </p:sp>
      <p:sp>
        <p:nvSpPr>
          <p:cNvPr id="3" name="Content Placeholder 2">
            <a:extLst>
              <a:ext uri="{FF2B5EF4-FFF2-40B4-BE49-F238E27FC236}">
                <a16:creationId xmlns:a16="http://schemas.microsoft.com/office/drawing/2014/main" id="{6CF7863D-AE28-39E2-7C18-FC1B52018B46}"/>
              </a:ext>
            </a:extLst>
          </p:cNvPr>
          <p:cNvSpPr>
            <a:spLocks noGrp="1"/>
          </p:cNvSpPr>
          <p:nvPr>
            <p:ph idx="1"/>
          </p:nvPr>
        </p:nvSpPr>
        <p:spPr/>
        <p:txBody>
          <a:bodyPr>
            <a:normAutofit/>
          </a:bodyPr>
          <a:lstStyle/>
          <a:p>
            <a:r>
              <a:rPr lang="en-IN" dirty="0"/>
              <a:t>Circuit design </a:t>
            </a:r>
          </a:p>
          <a:p>
            <a:r>
              <a:rPr lang="en-IN" dirty="0"/>
              <a:t>Components selection </a:t>
            </a:r>
          </a:p>
          <a:p>
            <a:r>
              <a:rPr lang="en-IN" dirty="0"/>
              <a:t>Datasheet identification </a:t>
            </a:r>
          </a:p>
          <a:p>
            <a:r>
              <a:rPr lang="en-IN" dirty="0"/>
              <a:t>Function testing </a:t>
            </a:r>
          </a:p>
          <a:p>
            <a:r>
              <a:rPr lang="en-IN" dirty="0"/>
              <a:t>Package selection / foot print selection </a:t>
            </a:r>
          </a:p>
          <a:p>
            <a:r>
              <a:rPr lang="en-IN" dirty="0"/>
              <a:t>Component placement </a:t>
            </a:r>
          </a:p>
          <a:p>
            <a:endParaRPr lang="en-IN" dirty="0"/>
          </a:p>
        </p:txBody>
      </p:sp>
    </p:spTree>
    <p:extLst>
      <p:ext uri="{BB962C8B-B14F-4D97-AF65-F5344CB8AC3E}">
        <p14:creationId xmlns:p14="http://schemas.microsoft.com/office/powerpoint/2010/main" val="2945636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409FA0-41EB-5B12-E770-B933B6247820}"/>
              </a:ext>
            </a:extLst>
          </p:cNvPr>
          <p:cNvSpPr>
            <a:spLocks noGrp="1"/>
          </p:cNvSpPr>
          <p:nvPr>
            <p:ph type="title"/>
          </p:nvPr>
        </p:nvSpPr>
        <p:spPr/>
        <p:txBody>
          <a:bodyPr/>
          <a:lstStyle/>
          <a:p>
            <a:endParaRPr lang="en-IN"/>
          </a:p>
        </p:txBody>
      </p:sp>
      <p:sp>
        <p:nvSpPr>
          <p:cNvPr id="3" name="Content Placeholder 2">
            <a:extLst>
              <a:ext uri="{FF2B5EF4-FFF2-40B4-BE49-F238E27FC236}">
                <a16:creationId xmlns:a16="http://schemas.microsoft.com/office/drawing/2014/main" id="{1C9CA014-BDB5-2A2E-C0B7-801A275799A8}"/>
              </a:ext>
            </a:extLst>
          </p:cNvPr>
          <p:cNvSpPr>
            <a:spLocks noGrp="1"/>
          </p:cNvSpPr>
          <p:nvPr>
            <p:ph idx="1"/>
          </p:nvPr>
        </p:nvSpPr>
        <p:spPr/>
        <p:txBody>
          <a:bodyPr/>
          <a:lstStyle/>
          <a:p>
            <a:r>
              <a:rPr lang="en-IN" dirty="0"/>
              <a:t>Layer selection </a:t>
            </a:r>
          </a:p>
          <a:p>
            <a:r>
              <a:rPr lang="en-IN" dirty="0"/>
              <a:t>Routing / pad / width selection </a:t>
            </a:r>
          </a:p>
          <a:p>
            <a:r>
              <a:rPr lang="en-IN" dirty="0"/>
              <a:t>Mechanical dimensions</a:t>
            </a:r>
          </a:p>
          <a:p>
            <a:r>
              <a:rPr lang="en-IN" dirty="0"/>
              <a:t>Gerber file generation / viewer </a:t>
            </a:r>
          </a:p>
          <a:p>
            <a:r>
              <a:rPr lang="en-IN" dirty="0"/>
              <a:t>Components assembling /</a:t>
            </a:r>
            <a:r>
              <a:rPr lang="en-IN" dirty="0" err="1"/>
              <a:t>soldring</a:t>
            </a:r>
            <a:r>
              <a:rPr lang="en-IN" dirty="0"/>
              <a:t> </a:t>
            </a:r>
          </a:p>
          <a:p>
            <a:r>
              <a:rPr lang="en-IN" dirty="0"/>
              <a:t>Testing.</a:t>
            </a:r>
          </a:p>
          <a:p>
            <a:pPr marL="0" indent="0">
              <a:buNone/>
            </a:pPr>
            <a:endParaRPr lang="en-IN" dirty="0"/>
          </a:p>
        </p:txBody>
      </p:sp>
    </p:spTree>
    <p:extLst>
      <p:ext uri="{BB962C8B-B14F-4D97-AF65-F5344CB8AC3E}">
        <p14:creationId xmlns:p14="http://schemas.microsoft.com/office/powerpoint/2010/main" val="4626844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616C21-4DDB-CFDA-8DEE-97AA663C4D2D}"/>
              </a:ext>
            </a:extLst>
          </p:cNvPr>
          <p:cNvSpPr>
            <a:spLocks noGrp="1"/>
          </p:cNvSpPr>
          <p:nvPr>
            <p:ph type="title"/>
          </p:nvPr>
        </p:nvSpPr>
        <p:spPr/>
        <p:txBody>
          <a:bodyPr/>
          <a:lstStyle/>
          <a:p>
            <a:endParaRPr lang="en-IN"/>
          </a:p>
        </p:txBody>
      </p:sp>
      <p:sp>
        <p:nvSpPr>
          <p:cNvPr id="3" name="Content Placeholder 2">
            <a:extLst>
              <a:ext uri="{FF2B5EF4-FFF2-40B4-BE49-F238E27FC236}">
                <a16:creationId xmlns:a16="http://schemas.microsoft.com/office/drawing/2014/main" id="{6EAB3CD9-A7FE-2AAD-B1EA-5DA0F018F685}"/>
              </a:ext>
            </a:extLst>
          </p:cNvPr>
          <p:cNvSpPr>
            <a:spLocks noGrp="1"/>
          </p:cNvSpPr>
          <p:nvPr>
            <p:ph idx="1"/>
          </p:nvPr>
        </p:nvSpPr>
        <p:spPr/>
        <p:txBody>
          <a:bodyPr/>
          <a:lstStyle/>
          <a:p>
            <a:r>
              <a:rPr lang="en-IN" dirty="0"/>
              <a:t>Trouble shooting </a:t>
            </a:r>
          </a:p>
          <a:p>
            <a:r>
              <a:rPr lang="en-IN" dirty="0"/>
              <a:t>Continuity test , short , open , damage track , dry solder </a:t>
            </a:r>
          </a:p>
          <a:p>
            <a:r>
              <a:rPr lang="en-IN" dirty="0"/>
              <a:t>Section identification / isolation . </a:t>
            </a:r>
          </a:p>
          <a:p>
            <a:r>
              <a:rPr lang="en-IN" dirty="0"/>
              <a:t>Components function / value testing  </a:t>
            </a:r>
          </a:p>
          <a:p>
            <a:r>
              <a:rPr lang="en-IN" dirty="0"/>
              <a:t>Connector / coupler testing . </a:t>
            </a:r>
          </a:p>
        </p:txBody>
      </p:sp>
    </p:spTree>
    <p:extLst>
      <p:ext uri="{BB962C8B-B14F-4D97-AF65-F5344CB8AC3E}">
        <p14:creationId xmlns:p14="http://schemas.microsoft.com/office/powerpoint/2010/main" val="2120778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B2A2A6-5CA9-B574-34C4-D65C81E81DB6}"/>
              </a:ext>
            </a:extLst>
          </p:cNvPr>
          <p:cNvSpPr>
            <a:spLocks noGrp="1"/>
          </p:cNvSpPr>
          <p:nvPr>
            <p:ph type="title"/>
          </p:nvPr>
        </p:nvSpPr>
        <p:spPr/>
        <p:txBody>
          <a:bodyPr/>
          <a:lstStyle/>
          <a:p>
            <a:endParaRPr lang="en-IN"/>
          </a:p>
        </p:txBody>
      </p:sp>
      <p:sp>
        <p:nvSpPr>
          <p:cNvPr id="3" name="Content Placeholder 2">
            <a:extLst>
              <a:ext uri="{FF2B5EF4-FFF2-40B4-BE49-F238E27FC236}">
                <a16:creationId xmlns:a16="http://schemas.microsoft.com/office/drawing/2014/main" id="{6ED34B34-F75F-8ABA-DC00-8C72D1E37EAB}"/>
              </a:ext>
            </a:extLst>
          </p:cNvPr>
          <p:cNvSpPr>
            <a:spLocks noGrp="1"/>
          </p:cNvSpPr>
          <p:nvPr>
            <p:ph idx="1"/>
          </p:nvPr>
        </p:nvSpPr>
        <p:spPr/>
        <p:txBody>
          <a:bodyPr>
            <a:normAutofit lnSpcReduction="10000"/>
          </a:bodyPr>
          <a:lstStyle/>
          <a:p>
            <a:pPr lvl="0"/>
            <a:r>
              <a:rPr lang="en-IN" dirty="0"/>
              <a:t>What are the main steps involved in designing a PCB, from schematic creation to manufacturing? </a:t>
            </a:r>
          </a:p>
          <a:p>
            <a:pPr lvl="0"/>
            <a:r>
              <a:rPr lang="en-IN" dirty="0"/>
              <a:t>What is the difference between single-layer, double-layer, and multilayer PCBs? </a:t>
            </a:r>
          </a:p>
          <a:p>
            <a:pPr lvl="0"/>
            <a:r>
              <a:rPr lang="en-IN" dirty="0"/>
              <a:t>What are footprints, and how do you verify that a footprint matches a component? </a:t>
            </a:r>
          </a:p>
          <a:p>
            <a:pPr lvl="0"/>
            <a:r>
              <a:rPr lang="en-IN" dirty="0"/>
              <a:t>What factors should you consider when placing components on a PCB? </a:t>
            </a:r>
          </a:p>
          <a:p>
            <a:pPr lvl="0"/>
            <a:r>
              <a:rPr lang="en-IN" dirty="0"/>
              <a:t>How do you select trace width for a given current? </a:t>
            </a:r>
          </a:p>
          <a:p>
            <a:pPr lvl="0"/>
            <a:r>
              <a:rPr lang="en-IN" dirty="0"/>
              <a:t>What are vias? Explain through-hole, blind, and buried vias. </a:t>
            </a:r>
          </a:p>
          <a:p>
            <a:endParaRPr lang="en-IN" dirty="0"/>
          </a:p>
        </p:txBody>
      </p:sp>
    </p:spTree>
    <p:extLst>
      <p:ext uri="{BB962C8B-B14F-4D97-AF65-F5344CB8AC3E}">
        <p14:creationId xmlns:p14="http://schemas.microsoft.com/office/powerpoint/2010/main" val="17766691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92522E-39D4-4C6A-728A-27BD5883DF5A}"/>
              </a:ext>
            </a:extLst>
          </p:cNvPr>
          <p:cNvSpPr>
            <a:spLocks noGrp="1"/>
          </p:cNvSpPr>
          <p:nvPr>
            <p:ph type="title"/>
          </p:nvPr>
        </p:nvSpPr>
        <p:spPr/>
        <p:txBody>
          <a:bodyPr/>
          <a:lstStyle/>
          <a:p>
            <a:endParaRPr lang="en-IN"/>
          </a:p>
        </p:txBody>
      </p:sp>
      <p:sp>
        <p:nvSpPr>
          <p:cNvPr id="3" name="Content Placeholder 2">
            <a:extLst>
              <a:ext uri="{FF2B5EF4-FFF2-40B4-BE49-F238E27FC236}">
                <a16:creationId xmlns:a16="http://schemas.microsoft.com/office/drawing/2014/main" id="{57D4DF6C-9331-9FFD-2C9E-229301618BE4}"/>
              </a:ext>
            </a:extLst>
          </p:cNvPr>
          <p:cNvSpPr>
            <a:spLocks noGrp="1"/>
          </p:cNvSpPr>
          <p:nvPr>
            <p:ph idx="1"/>
          </p:nvPr>
        </p:nvSpPr>
        <p:spPr/>
        <p:txBody>
          <a:bodyPr>
            <a:normAutofit/>
          </a:bodyPr>
          <a:lstStyle/>
          <a:p>
            <a:pPr lvl="0"/>
            <a:r>
              <a:rPr lang="en-IN" dirty="0"/>
              <a:t>Why is a ground plane important in PCB design? </a:t>
            </a:r>
          </a:p>
          <a:p>
            <a:pPr lvl="0"/>
            <a:r>
              <a:rPr lang="en-IN" dirty="0"/>
              <a:t>What are decoupling capacitors, and where should they be placed? </a:t>
            </a:r>
          </a:p>
          <a:p>
            <a:pPr lvl="0"/>
            <a:r>
              <a:rPr lang="en-IN" dirty="0"/>
              <a:t>How would you arrange </a:t>
            </a:r>
            <a:r>
              <a:rPr lang="en-IN" dirty="0" err="1"/>
              <a:t>analog</a:t>
            </a:r>
            <a:r>
              <a:rPr lang="en-IN" dirty="0"/>
              <a:t> and digital circuits on the same PCB to reduce noise? </a:t>
            </a:r>
          </a:p>
          <a:p>
            <a:pPr lvl="0"/>
            <a:r>
              <a:rPr lang="en-IN" dirty="0"/>
              <a:t>What are ERC and DRC, and what types of errors do they detect? </a:t>
            </a:r>
          </a:p>
          <a:p>
            <a:pPr lvl="0"/>
            <a:r>
              <a:rPr lang="en-IN" dirty="0"/>
              <a:t>What are Gerber files, drill files, and a BOM? Why are they required? </a:t>
            </a:r>
          </a:p>
          <a:p>
            <a:pPr lvl="0"/>
            <a:r>
              <a:rPr lang="en-IN" dirty="0"/>
              <a:t>What is the difference between SMD and through-hole components? </a:t>
            </a:r>
          </a:p>
          <a:p>
            <a:endParaRPr lang="en-IN" dirty="0"/>
          </a:p>
        </p:txBody>
      </p:sp>
    </p:spTree>
    <p:extLst>
      <p:ext uri="{BB962C8B-B14F-4D97-AF65-F5344CB8AC3E}">
        <p14:creationId xmlns:p14="http://schemas.microsoft.com/office/powerpoint/2010/main" val="10156033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6DE00D-6A66-9A41-6E80-0F269EFD43F6}"/>
              </a:ext>
            </a:extLst>
          </p:cNvPr>
          <p:cNvSpPr>
            <a:spLocks noGrp="1"/>
          </p:cNvSpPr>
          <p:nvPr>
            <p:ph type="title"/>
          </p:nvPr>
        </p:nvSpPr>
        <p:spPr/>
        <p:txBody>
          <a:bodyPr/>
          <a:lstStyle/>
          <a:p>
            <a:endParaRPr lang="en-IN"/>
          </a:p>
        </p:txBody>
      </p:sp>
      <p:sp>
        <p:nvSpPr>
          <p:cNvPr id="3" name="Content Placeholder 2">
            <a:extLst>
              <a:ext uri="{FF2B5EF4-FFF2-40B4-BE49-F238E27FC236}">
                <a16:creationId xmlns:a16="http://schemas.microsoft.com/office/drawing/2014/main" id="{51EBF3CA-FC7A-8332-186A-152DBBFDFBBD}"/>
              </a:ext>
            </a:extLst>
          </p:cNvPr>
          <p:cNvSpPr>
            <a:spLocks noGrp="1"/>
          </p:cNvSpPr>
          <p:nvPr>
            <p:ph idx="1"/>
          </p:nvPr>
        </p:nvSpPr>
        <p:spPr/>
        <p:txBody>
          <a:bodyPr>
            <a:normAutofit/>
          </a:bodyPr>
          <a:lstStyle/>
          <a:p>
            <a:pPr lvl="0"/>
            <a:r>
              <a:rPr lang="en-IN" dirty="0"/>
              <a:t>What causes electromagnetic interference (EMI), and how can PCB layout reduce it? </a:t>
            </a:r>
          </a:p>
          <a:p>
            <a:pPr lvl="0"/>
            <a:r>
              <a:rPr lang="en-IN" dirty="0"/>
              <a:t>What is a differential pair, and what routing precautions does it require? </a:t>
            </a:r>
          </a:p>
          <a:p>
            <a:pPr lvl="0"/>
            <a:r>
              <a:rPr lang="en-IN" dirty="0"/>
              <a:t>What is controlled impedance, and when is it necessary? </a:t>
            </a:r>
          </a:p>
          <a:p>
            <a:pPr lvl="0"/>
            <a:r>
              <a:rPr lang="en-IN" dirty="0"/>
              <a:t>What layout precautions would you take when designing a switching power supply PCB? </a:t>
            </a:r>
          </a:p>
          <a:p>
            <a:pPr lvl="0"/>
            <a:r>
              <a:rPr lang="en-IN" dirty="0"/>
              <a:t>How can you manage heat from power components on a PCB? </a:t>
            </a:r>
          </a:p>
          <a:p>
            <a:endParaRPr lang="en-IN" dirty="0"/>
          </a:p>
        </p:txBody>
      </p:sp>
    </p:spTree>
    <p:extLst>
      <p:ext uri="{BB962C8B-B14F-4D97-AF65-F5344CB8AC3E}">
        <p14:creationId xmlns:p14="http://schemas.microsoft.com/office/powerpoint/2010/main" val="13902008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93BAED-4CA9-0C33-2CF0-38AA496BE6A9}"/>
              </a:ext>
            </a:extLst>
          </p:cNvPr>
          <p:cNvSpPr>
            <a:spLocks noGrp="1"/>
          </p:cNvSpPr>
          <p:nvPr>
            <p:ph type="title"/>
          </p:nvPr>
        </p:nvSpPr>
        <p:spPr/>
        <p:txBody>
          <a:bodyPr/>
          <a:lstStyle/>
          <a:p>
            <a:endParaRPr lang="en-IN"/>
          </a:p>
        </p:txBody>
      </p:sp>
      <p:sp>
        <p:nvSpPr>
          <p:cNvPr id="3" name="Content Placeholder 2">
            <a:extLst>
              <a:ext uri="{FF2B5EF4-FFF2-40B4-BE49-F238E27FC236}">
                <a16:creationId xmlns:a16="http://schemas.microsoft.com/office/drawing/2014/main" id="{0DFE5742-C258-ED0D-B361-1225319B3D4F}"/>
              </a:ext>
            </a:extLst>
          </p:cNvPr>
          <p:cNvSpPr>
            <a:spLocks noGrp="1"/>
          </p:cNvSpPr>
          <p:nvPr>
            <p:ph idx="1"/>
          </p:nvPr>
        </p:nvSpPr>
        <p:spPr/>
        <p:txBody>
          <a:bodyPr/>
          <a:lstStyle/>
          <a:p>
            <a:pPr lvl="0"/>
            <a:r>
              <a:rPr lang="en-IN" dirty="0"/>
              <a:t>A newly assembled PCB draws excessive current. How would you troubleshoot it? </a:t>
            </a:r>
          </a:p>
          <a:p>
            <a:pPr lvl="0"/>
            <a:r>
              <a:rPr lang="en-IN" dirty="0"/>
              <a:t>A microcontroller works on a development board but repeatedly resets on your custom PCB. What would you check? </a:t>
            </a:r>
          </a:p>
          <a:p>
            <a:pPr lvl="0"/>
            <a:r>
              <a:rPr lang="en-IN" dirty="0"/>
              <a:t>Before sending a PCB for fabrication and assembly, what checks would you perform?</a:t>
            </a:r>
          </a:p>
          <a:p>
            <a:pPr marL="0" indent="0">
              <a:buNone/>
            </a:pPr>
            <a:endParaRPr lang="en-IN" dirty="0"/>
          </a:p>
        </p:txBody>
      </p:sp>
    </p:spTree>
    <p:extLst>
      <p:ext uri="{BB962C8B-B14F-4D97-AF65-F5344CB8AC3E}">
        <p14:creationId xmlns:p14="http://schemas.microsoft.com/office/powerpoint/2010/main" val="8978238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084CC1-39B5-60CB-1413-0883955A9E80}"/>
              </a:ext>
            </a:extLst>
          </p:cNvPr>
          <p:cNvSpPr>
            <a:spLocks noGrp="1"/>
          </p:cNvSpPr>
          <p:nvPr>
            <p:ph type="title"/>
          </p:nvPr>
        </p:nvSpPr>
        <p:spPr/>
        <p:txBody>
          <a:bodyPr/>
          <a:lstStyle/>
          <a:p>
            <a:endParaRPr lang="en-IN"/>
          </a:p>
        </p:txBody>
      </p:sp>
      <p:sp>
        <p:nvSpPr>
          <p:cNvPr id="3" name="Content Placeholder 2">
            <a:extLst>
              <a:ext uri="{FF2B5EF4-FFF2-40B4-BE49-F238E27FC236}">
                <a16:creationId xmlns:a16="http://schemas.microsoft.com/office/drawing/2014/main" id="{F17C0268-2F79-8B61-C1FC-30852DAD495E}"/>
              </a:ext>
            </a:extLst>
          </p:cNvPr>
          <p:cNvSpPr>
            <a:spLocks noGrp="1"/>
          </p:cNvSpPr>
          <p:nvPr>
            <p:ph idx="1"/>
          </p:nvPr>
        </p:nvSpPr>
        <p:spPr/>
        <p:txBody>
          <a:bodyPr>
            <a:normAutofit fontScale="92500" lnSpcReduction="20000"/>
          </a:bodyPr>
          <a:lstStyle/>
          <a:p>
            <a:r>
              <a:rPr lang="en-IN" b="1" dirty="0"/>
              <a:t>1. What are the main steps involved in designing a PCB?</a:t>
            </a:r>
          </a:p>
          <a:p>
            <a:r>
              <a:rPr lang="en-IN" dirty="0"/>
              <a:t>Define requirements → select components → create the schematic → check ERC → assign footprints → set board dimensions and design rules → place components → route traces → run DRC → generate manufacturing files → assemble and test.</a:t>
            </a:r>
          </a:p>
          <a:p>
            <a:r>
              <a:rPr lang="en-IN" b="1" dirty="0"/>
              <a:t>2. What is the difference between single-layer, double-layer, and multilayer PCBs?</a:t>
            </a:r>
          </a:p>
          <a:p>
            <a:pPr lvl="0"/>
            <a:r>
              <a:rPr lang="en-IN" b="1" dirty="0"/>
              <a:t>Single-layer:</a:t>
            </a:r>
            <a:r>
              <a:rPr lang="en-IN" dirty="0"/>
              <a:t> One copper layer; suitable for simple circuits. </a:t>
            </a:r>
          </a:p>
          <a:p>
            <a:pPr lvl="0"/>
            <a:r>
              <a:rPr lang="en-IN" b="1" dirty="0"/>
              <a:t>Double-layer:</a:t>
            </a:r>
            <a:r>
              <a:rPr lang="en-IN" dirty="0"/>
              <a:t> Two copper layers connected using vias; suitable for moderately complex circuits. </a:t>
            </a:r>
          </a:p>
          <a:p>
            <a:pPr lvl="0"/>
            <a:r>
              <a:rPr lang="en-IN" b="1" dirty="0"/>
              <a:t>Multilayer:</a:t>
            </a:r>
            <a:r>
              <a:rPr lang="en-IN" dirty="0"/>
              <a:t> Several copper layers, often including dedicated power and ground planes; suitable for dense or high-speed circuits.</a:t>
            </a:r>
          </a:p>
          <a:p>
            <a:endParaRPr lang="en-IN" dirty="0"/>
          </a:p>
        </p:txBody>
      </p:sp>
    </p:spTree>
    <p:extLst>
      <p:ext uri="{BB962C8B-B14F-4D97-AF65-F5344CB8AC3E}">
        <p14:creationId xmlns:p14="http://schemas.microsoft.com/office/powerpoint/2010/main" val="28784424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9F9074-00AB-3AED-39D3-48D05810869C}"/>
              </a:ext>
            </a:extLst>
          </p:cNvPr>
          <p:cNvSpPr>
            <a:spLocks noGrp="1"/>
          </p:cNvSpPr>
          <p:nvPr>
            <p:ph type="title"/>
          </p:nvPr>
        </p:nvSpPr>
        <p:spPr/>
        <p:txBody>
          <a:bodyPr/>
          <a:lstStyle/>
          <a:p>
            <a:endParaRPr lang="en-IN"/>
          </a:p>
        </p:txBody>
      </p:sp>
      <p:sp>
        <p:nvSpPr>
          <p:cNvPr id="3" name="Content Placeholder 2">
            <a:extLst>
              <a:ext uri="{FF2B5EF4-FFF2-40B4-BE49-F238E27FC236}">
                <a16:creationId xmlns:a16="http://schemas.microsoft.com/office/drawing/2014/main" id="{BA319050-B600-1B8F-C3E7-3169442AA98B}"/>
              </a:ext>
            </a:extLst>
          </p:cNvPr>
          <p:cNvSpPr>
            <a:spLocks noGrp="1"/>
          </p:cNvSpPr>
          <p:nvPr>
            <p:ph idx="1"/>
          </p:nvPr>
        </p:nvSpPr>
        <p:spPr/>
        <p:txBody>
          <a:bodyPr/>
          <a:lstStyle/>
          <a:p>
            <a:r>
              <a:rPr lang="en-IN" b="1" dirty="0"/>
              <a:t>What are footprints, and how do you verify them?</a:t>
            </a:r>
          </a:p>
          <a:p>
            <a:r>
              <a:rPr lang="en-IN" dirty="0"/>
              <a:t>A footprint defines a component’s pads, outline, and placement information on the PCB. Verify its dimensions, pad spacing, pin numbering, orientation, and recommended land pattern against the component datasheet.</a:t>
            </a:r>
          </a:p>
          <a:p>
            <a:r>
              <a:rPr lang="en-IN" b="1" dirty="0"/>
              <a:t>4. What factors matter during component placement?</a:t>
            </a:r>
          </a:p>
          <a:p>
            <a:r>
              <a:rPr lang="en-IN" dirty="0"/>
              <a:t>Consider signal flow, connector access, short connections, decoupling capacitor locations, heat dissipation, mechanical clearance, and assembly requirements. Keep noisy switching circuits away from sensitive </a:t>
            </a:r>
            <a:r>
              <a:rPr lang="en-IN" dirty="0" err="1"/>
              <a:t>analog</a:t>
            </a:r>
            <a:r>
              <a:rPr lang="en-IN" dirty="0"/>
              <a:t> circuits.</a:t>
            </a:r>
          </a:p>
          <a:p>
            <a:endParaRPr lang="en-IN" dirty="0"/>
          </a:p>
        </p:txBody>
      </p:sp>
    </p:spTree>
    <p:extLst>
      <p:ext uri="{BB962C8B-B14F-4D97-AF65-F5344CB8AC3E}">
        <p14:creationId xmlns:p14="http://schemas.microsoft.com/office/powerpoint/2010/main" val="16271573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22214C-671F-6741-AB61-2BC61261BE26}"/>
              </a:ext>
            </a:extLst>
          </p:cNvPr>
          <p:cNvSpPr>
            <a:spLocks noGrp="1"/>
          </p:cNvSpPr>
          <p:nvPr>
            <p:ph type="title"/>
          </p:nvPr>
        </p:nvSpPr>
        <p:spPr/>
        <p:txBody>
          <a:bodyPr/>
          <a:lstStyle/>
          <a:p>
            <a:endParaRPr lang="en-IN"/>
          </a:p>
        </p:txBody>
      </p:sp>
      <p:sp>
        <p:nvSpPr>
          <p:cNvPr id="3" name="Content Placeholder 2">
            <a:extLst>
              <a:ext uri="{FF2B5EF4-FFF2-40B4-BE49-F238E27FC236}">
                <a16:creationId xmlns:a16="http://schemas.microsoft.com/office/drawing/2014/main" id="{78086F5E-4F06-41D1-58DB-9EFBCC9AC811}"/>
              </a:ext>
            </a:extLst>
          </p:cNvPr>
          <p:cNvSpPr>
            <a:spLocks noGrp="1"/>
          </p:cNvSpPr>
          <p:nvPr>
            <p:ph idx="1"/>
          </p:nvPr>
        </p:nvSpPr>
        <p:spPr/>
        <p:txBody>
          <a:bodyPr>
            <a:normAutofit fontScale="92500" lnSpcReduction="10000"/>
          </a:bodyPr>
          <a:lstStyle/>
          <a:p>
            <a:r>
              <a:rPr lang="en-IN" b="1" dirty="0"/>
              <a:t>5. How do you select trace width for a given current?</a:t>
            </a:r>
          </a:p>
          <a:p>
            <a:r>
              <a:rPr lang="en-IN" dirty="0"/>
              <a:t>Trace width depends on current, copper thickness, allowable temperature rise, and whether the trace is on an internal or external layer. Use an appropriate trace-width calculator, then check voltage drop and manufacturer limits.</a:t>
            </a:r>
          </a:p>
          <a:p>
            <a:r>
              <a:rPr lang="en-IN" b="1" dirty="0"/>
              <a:t>6. What are vias?</a:t>
            </a:r>
          </a:p>
          <a:p>
            <a:r>
              <a:rPr lang="en-IN" dirty="0"/>
              <a:t>Vias electrically connect copper layers.</a:t>
            </a:r>
          </a:p>
          <a:p>
            <a:pPr lvl="0"/>
            <a:r>
              <a:rPr lang="en-IN" b="1" dirty="0"/>
              <a:t>Through-hole via:</a:t>
            </a:r>
            <a:r>
              <a:rPr lang="en-IN" dirty="0"/>
              <a:t> Passes through the entire board. </a:t>
            </a:r>
          </a:p>
          <a:p>
            <a:pPr lvl="0"/>
            <a:r>
              <a:rPr lang="en-IN" b="1" dirty="0"/>
              <a:t>Blind via:</a:t>
            </a:r>
            <a:r>
              <a:rPr lang="en-IN" dirty="0"/>
              <a:t> Connects an outer layer to an internal layer. </a:t>
            </a:r>
          </a:p>
          <a:p>
            <a:pPr lvl="0"/>
            <a:r>
              <a:rPr lang="en-IN" b="1" dirty="0"/>
              <a:t>Buried via:</a:t>
            </a:r>
            <a:r>
              <a:rPr lang="en-IN" dirty="0"/>
              <a:t> Connects internal layers without reaching either outer surface.</a:t>
            </a:r>
          </a:p>
          <a:p>
            <a:endParaRPr lang="en-IN" dirty="0"/>
          </a:p>
        </p:txBody>
      </p:sp>
    </p:spTree>
    <p:extLst>
      <p:ext uri="{BB962C8B-B14F-4D97-AF65-F5344CB8AC3E}">
        <p14:creationId xmlns:p14="http://schemas.microsoft.com/office/powerpoint/2010/main" val="12143581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0889D3-99DC-2531-3089-24D6B2D744BE}"/>
              </a:ext>
            </a:extLst>
          </p:cNvPr>
          <p:cNvSpPr>
            <a:spLocks noGrp="1"/>
          </p:cNvSpPr>
          <p:nvPr>
            <p:ph type="title"/>
          </p:nvPr>
        </p:nvSpPr>
        <p:spPr/>
        <p:txBody>
          <a:bodyPr/>
          <a:lstStyle/>
          <a:p>
            <a:endParaRPr lang="en-IN"/>
          </a:p>
        </p:txBody>
      </p:sp>
      <p:sp>
        <p:nvSpPr>
          <p:cNvPr id="3" name="Content Placeholder 2">
            <a:extLst>
              <a:ext uri="{FF2B5EF4-FFF2-40B4-BE49-F238E27FC236}">
                <a16:creationId xmlns:a16="http://schemas.microsoft.com/office/drawing/2014/main" id="{2250CF7D-2C77-2B6B-31BE-F934D802FB47}"/>
              </a:ext>
            </a:extLst>
          </p:cNvPr>
          <p:cNvSpPr>
            <a:spLocks noGrp="1"/>
          </p:cNvSpPr>
          <p:nvPr>
            <p:ph idx="1"/>
          </p:nvPr>
        </p:nvSpPr>
        <p:spPr/>
        <p:txBody>
          <a:bodyPr/>
          <a:lstStyle/>
          <a:p>
            <a:r>
              <a:rPr lang="en-IN" b="1" dirty="0"/>
              <a:t>7. Why is a ground plane important?</a:t>
            </a:r>
          </a:p>
          <a:p>
            <a:r>
              <a:rPr lang="en-IN" dirty="0"/>
              <a:t>A ground plane provides a low-impedance reference and a return path for signals. A continuous plane helps reduce noise, signal loop area, and EMI.</a:t>
            </a:r>
          </a:p>
          <a:p>
            <a:r>
              <a:rPr lang="en-IN" b="1" dirty="0"/>
              <a:t>8. What are decoupling capacitors, and where should they be placed?</a:t>
            </a:r>
          </a:p>
          <a:p>
            <a:r>
              <a:rPr lang="en-IN" dirty="0"/>
              <a:t>They supply brief bursts of current locally and help suppress supply noise. Place them close to IC power pins with short power and ground connections. Follow the datasheet for capacitor values and placement.</a:t>
            </a:r>
          </a:p>
          <a:p>
            <a:endParaRPr lang="en-IN" dirty="0"/>
          </a:p>
        </p:txBody>
      </p:sp>
    </p:spTree>
    <p:extLst>
      <p:ext uri="{BB962C8B-B14F-4D97-AF65-F5344CB8AC3E}">
        <p14:creationId xmlns:p14="http://schemas.microsoft.com/office/powerpoint/2010/main" val="16858272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21D60A-6F1B-15C4-D847-9F7BFE16D2FC}"/>
              </a:ext>
            </a:extLst>
          </p:cNvPr>
          <p:cNvSpPr>
            <a:spLocks noGrp="1"/>
          </p:cNvSpPr>
          <p:nvPr>
            <p:ph type="title"/>
          </p:nvPr>
        </p:nvSpPr>
        <p:spPr/>
        <p:txBody>
          <a:bodyPr/>
          <a:lstStyle/>
          <a:p>
            <a:endParaRPr lang="en-IN"/>
          </a:p>
        </p:txBody>
      </p:sp>
      <p:sp>
        <p:nvSpPr>
          <p:cNvPr id="3" name="Content Placeholder 2">
            <a:extLst>
              <a:ext uri="{FF2B5EF4-FFF2-40B4-BE49-F238E27FC236}">
                <a16:creationId xmlns:a16="http://schemas.microsoft.com/office/drawing/2014/main" id="{FCC78E81-0E6C-0E5D-07E8-9605954DD71D}"/>
              </a:ext>
            </a:extLst>
          </p:cNvPr>
          <p:cNvSpPr>
            <a:spLocks noGrp="1"/>
          </p:cNvSpPr>
          <p:nvPr>
            <p:ph idx="1"/>
          </p:nvPr>
        </p:nvSpPr>
        <p:spPr/>
        <p:txBody>
          <a:bodyPr>
            <a:normAutofit fontScale="92500"/>
          </a:bodyPr>
          <a:lstStyle/>
          <a:p>
            <a:r>
              <a:rPr lang="en-IN" b="1" dirty="0"/>
              <a:t>9. How do you reduce noise between </a:t>
            </a:r>
            <a:r>
              <a:rPr lang="en-IN" b="1" dirty="0" err="1"/>
              <a:t>analog</a:t>
            </a:r>
            <a:r>
              <a:rPr lang="en-IN" b="1" dirty="0"/>
              <a:t> and digital circuits?</a:t>
            </a:r>
          </a:p>
          <a:p>
            <a:r>
              <a:rPr lang="en-IN" dirty="0"/>
              <a:t>Group components by function, keep switching circuits away from sensitive </a:t>
            </a:r>
            <a:r>
              <a:rPr lang="en-IN" dirty="0" err="1"/>
              <a:t>analog</a:t>
            </a:r>
            <a:r>
              <a:rPr lang="en-IN" dirty="0"/>
              <a:t> inputs, and control return-current paths. A continuous ground plane is usually preferable; avoid routing signals across ground-plane gaps.</a:t>
            </a:r>
          </a:p>
          <a:p>
            <a:r>
              <a:rPr lang="en-IN" b="1" dirty="0"/>
              <a:t>10. What are ERC and DRC?</a:t>
            </a:r>
          </a:p>
          <a:p>
            <a:pPr lvl="0"/>
            <a:r>
              <a:rPr lang="en-IN" b="1" dirty="0"/>
              <a:t>ERC—Electrical Rule Check:</a:t>
            </a:r>
            <a:r>
              <a:rPr lang="en-IN" dirty="0"/>
              <a:t> Detects schematic issues such as conflicting pin types or missing connections. </a:t>
            </a:r>
          </a:p>
          <a:p>
            <a:pPr lvl="0"/>
            <a:r>
              <a:rPr lang="en-IN" b="1" dirty="0"/>
              <a:t>DRC—Design Rule Check:</a:t>
            </a:r>
            <a:r>
              <a:rPr lang="en-IN" dirty="0"/>
              <a:t> Detects PCB issues such as insufficient clearance, narrow traces, or unconnected nets. </a:t>
            </a:r>
          </a:p>
          <a:p>
            <a:r>
              <a:rPr lang="en-IN" dirty="0"/>
              <a:t>Neither check guarantees that the circuit will function correctly.</a:t>
            </a:r>
          </a:p>
          <a:p>
            <a:endParaRPr lang="en-IN" dirty="0"/>
          </a:p>
        </p:txBody>
      </p:sp>
    </p:spTree>
    <p:extLst>
      <p:ext uri="{BB962C8B-B14F-4D97-AF65-F5344CB8AC3E}">
        <p14:creationId xmlns:p14="http://schemas.microsoft.com/office/powerpoint/2010/main" val="29293334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40751D-1491-4683-2678-53EFAB11F5EC}"/>
              </a:ext>
            </a:extLst>
          </p:cNvPr>
          <p:cNvSpPr>
            <a:spLocks noGrp="1"/>
          </p:cNvSpPr>
          <p:nvPr>
            <p:ph type="title"/>
          </p:nvPr>
        </p:nvSpPr>
        <p:spPr/>
        <p:txBody>
          <a:bodyPr/>
          <a:lstStyle/>
          <a:p>
            <a:endParaRPr lang="en-IN"/>
          </a:p>
        </p:txBody>
      </p:sp>
      <p:sp>
        <p:nvSpPr>
          <p:cNvPr id="3" name="Content Placeholder 2">
            <a:extLst>
              <a:ext uri="{FF2B5EF4-FFF2-40B4-BE49-F238E27FC236}">
                <a16:creationId xmlns:a16="http://schemas.microsoft.com/office/drawing/2014/main" id="{D318FE4A-DCBC-BE22-4B7F-B3263A850B63}"/>
              </a:ext>
            </a:extLst>
          </p:cNvPr>
          <p:cNvSpPr>
            <a:spLocks noGrp="1"/>
          </p:cNvSpPr>
          <p:nvPr>
            <p:ph idx="1"/>
          </p:nvPr>
        </p:nvSpPr>
        <p:spPr/>
        <p:txBody>
          <a:bodyPr>
            <a:normAutofit fontScale="92500" lnSpcReduction="10000"/>
          </a:bodyPr>
          <a:lstStyle/>
          <a:p>
            <a:r>
              <a:rPr lang="en-IN" b="1" dirty="0"/>
              <a:t>11. What are Gerber files, drill files, and a BOM?</a:t>
            </a:r>
          </a:p>
          <a:p>
            <a:pPr lvl="0"/>
            <a:r>
              <a:rPr lang="en-IN" b="1" dirty="0"/>
              <a:t>Gerber files:</a:t>
            </a:r>
            <a:r>
              <a:rPr lang="en-IN" dirty="0"/>
              <a:t> Describe manufacturing layers, including copper, solder mask, and silkscreen. </a:t>
            </a:r>
          </a:p>
          <a:p>
            <a:pPr lvl="0"/>
            <a:r>
              <a:rPr lang="en-IN" b="1" dirty="0"/>
              <a:t>Drill files:</a:t>
            </a:r>
            <a:r>
              <a:rPr lang="en-IN" dirty="0"/>
              <a:t> Specify hole sizes and locations. </a:t>
            </a:r>
          </a:p>
          <a:p>
            <a:pPr lvl="0"/>
            <a:r>
              <a:rPr lang="en-IN" b="1" dirty="0"/>
              <a:t>BOM—Bill of Materials:</a:t>
            </a:r>
            <a:r>
              <a:rPr lang="en-IN" dirty="0"/>
              <a:t> Lists components, quantities, reference designators, and part numbers. </a:t>
            </a:r>
          </a:p>
          <a:p>
            <a:r>
              <a:rPr lang="en-IN" b="1" dirty="0"/>
              <a:t>12. What is the difference between SMD and through-hole components?</a:t>
            </a:r>
          </a:p>
          <a:p>
            <a:r>
              <a:rPr lang="en-IN" b="1" dirty="0"/>
              <a:t>SMD components</a:t>
            </a:r>
            <a:r>
              <a:rPr lang="en-IN" dirty="0"/>
              <a:t> mount on surface pads and support compact layouts and automated assembly. </a:t>
            </a:r>
            <a:r>
              <a:rPr lang="en-IN" b="1" dirty="0"/>
              <a:t>Through-hole components</a:t>
            </a:r>
            <a:r>
              <a:rPr lang="en-IN" dirty="0"/>
              <a:t> have leads inserted through holes and are often used where stronger mechanical attachment is needed.</a:t>
            </a:r>
          </a:p>
          <a:p>
            <a:endParaRPr lang="en-IN" dirty="0"/>
          </a:p>
        </p:txBody>
      </p:sp>
    </p:spTree>
    <p:extLst>
      <p:ext uri="{BB962C8B-B14F-4D97-AF65-F5344CB8AC3E}">
        <p14:creationId xmlns:p14="http://schemas.microsoft.com/office/powerpoint/2010/main" val="21057745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753648-55A8-B84C-4357-1086ABC210D9}"/>
              </a:ext>
            </a:extLst>
          </p:cNvPr>
          <p:cNvSpPr>
            <a:spLocks noGrp="1"/>
          </p:cNvSpPr>
          <p:nvPr>
            <p:ph type="title"/>
          </p:nvPr>
        </p:nvSpPr>
        <p:spPr/>
        <p:txBody>
          <a:bodyPr/>
          <a:lstStyle/>
          <a:p>
            <a:endParaRPr lang="en-IN"/>
          </a:p>
        </p:txBody>
      </p:sp>
      <p:sp>
        <p:nvSpPr>
          <p:cNvPr id="3" name="Content Placeholder 2">
            <a:extLst>
              <a:ext uri="{FF2B5EF4-FFF2-40B4-BE49-F238E27FC236}">
                <a16:creationId xmlns:a16="http://schemas.microsoft.com/office/drawing/2014/main" id="{DA7CD258-3463-BE08-8AD8-2784D6469B40}"/>
              </a:ext>
            </a:extLst>
          </p:cNvPr>
          <p:cNvSpPr>
            <a:spLocks noGrp="1"/>
          </p:cNvSpPr>
          <p:nvPr>
            <p:ph idx="1"/>
          </p:nvPr>
        </p:nvSpPr>
        <p:spPr/>
        <p:txBody>
          <a:bodyPr/>
          <a:lstStyle/>
          <a:p>
            <a:r>
              <a:rPr lang="en-IN" b="1" dirty="0"/>
              <a:t>13. What causes EMI, and how can PCB layout reduce it?</a:t>
            </a:r>
          </a:p>
          <a:p>
            <a:r>
              <a:rPr lang="en-IN" dirty="0"/>
              <a:t>Fast switching edges, large current loops, and poor return paths can generate EMI. Reduce it using compact switching loops, continuous reference planes, proper decoupling, and careful routing.</a:t>
            </a:r>
          </a:p>
          <a:p>
            <a:r>
              <a:rPr lang="en-IN" b="1" dirty="0"/>
              <a:t>14. What is a differential pair?</a:t>
            </a:r>
          </a:p>
          <a:p>
            <a:r>
              <a:rPr lang="en-IN" dirty="0"/>
              <a:t>A differential pair carries information as the voltage difference between two signals. Route the traces with controlled geometry, a consistent reference plane, and length matching where the interface requires it.</a:t>
            </a:r>
          </a:p>
          <a:p>
            <a:endParaRPr lang="en-IN" dirty="0"/>
          </a:p>
        </p:txBody>
      </p:sp>
    </p:spTree>
    <p:extLst>
      <p:ext uri="{BB962C8B-B14F-4D97-AF65-F5344CB8AC3E}">
        <p14:creationId xmlns:p14="http://schemas.microsoft.com/office/powerpoint/2010/main" val="1074067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B5F5F2-3162-59B1-F62C-CBEB3F859201}"/>
              </a:ext>
            </a:extLst>
          </p:cNvPr>
          <p:cNvSpPr>
            <a:spLocks noGrp="1"/>
          </p:cNvSpPr>
          <p:nvPr>
            <p:ph type="title"/>
          </p:nvPr>
        </p:nvSpPr>
        <p:spPr/>
        <p:txBody>
          <a:bodyPr/>
          <a:lstStyle/>
          <a:p>
            <a:endParaRPr lang="en-IN"/>
          </a:p>
        </p:txBody>
      </p:sp>
      <p:sp>
        <p:nvSpPr>
          <p:cNvPr id="3" name="Content Placeholder 2">
            <a:extLst>
              <a:ext uri="{FF2B5EF4-FFF2-40B4-BE49-F238E27FC236}">
                <a16:creationId xmlns:a16="http://schemas.microsoft.com/office/drawing/2014/main" id="{F55CC4B8-D86C-C30C-EB08-2084B399FAC8}"/>
              </a:ext>
            </a:extLst>
          </p:cNvPr>
          <p:cNvSpPr>
            <a:spLocks noGrp="1"/>
          </p:cNvSpPr>
          <p:nvPr>
            <p:ph idx="1"/>
          </p:nvPr>
        </p:nvSpPr>
        <p:spPr/>
        <p:txBody>
          <a:bodyPr>
            <a:normAutofit lnSpcReduction="10000"/>
          </a:bodyPr>
          <a:lstStyle/>
          <a:p>
            <a:r>
              <a:rPr lang="en-IN" b="1" dirty="0"/>
              <a:t>15. What is controlled impedance?</a:t>
            </a:r>
          </a:p>
          <a:p>
            <a:r>
              <a:rPr lang="en-IN" dirty="0"/>
              <a:t>Controlled impedance means designing a trace’s geometry and board stack-up to achieve a specified characteristic impedance. It is important for high-speed or RF signals, such as USB, Ethernet, and antenna connections.</a:t>
            </a:r>
          </a:p>
          <a:p>
            <a:r>
              <a:rPr lang="en-IN" b="1" dirty="0"/>
              <a:t>16. What precautions are needed for switching power supply layouts?</a:t>
            </a:r>
          </a:p>
          <a:p>
            <a:r>
              <a:rPr lang="en-IN" dirty="0"/>
              <a:t>Minimize high-current switching loops, place input capacitors close to switching devices, and keep the switch node compact. Route feedback away from noisy nodes and follow the regulator’s recommended layout.</a:t>
            </a:r>
          </a:p>
          <a:p>
            <a:endParaRPr lang="en-IN" dirty="0"/>
          </a:p>
        </p:txBody>
      </p:sp>
    </p:spTree>
    <p:extLst>
      <p:ext uri="{BB962C8B-B14F-4D97-AF65-F5344CB8AC3E}">
        <p14:creationId xmlns:p14="http://schemas.microsoft.com/office/powerpoint/2010/main" val="9980120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7FB175-8F18-F87A-E8E0-5942612BF29E}"/>
              </a:ext>
            </a:extLst>
          </p:cNvPr>
          <p:cNvSpPr>
            <a:spLocks noGrp="1"/>
          </p:cNvSpPr>
          <p:nvPr>
            <p:ph type="title"/>
          </p:nvPr>
        </p:nvSpPr>
        <p:spPr/>
        <p:txBody>
          <a:bodyPr/>
          <a:lstStyle/>
          <a:p>
            <a:endParaRPr lang="en-IN"/>
          </a:p>
        </p:txBody>
      </p:sp>
      <p:sp>
        <p:nvSpPr>
          <p:cNvPr id="3" name="Content Placeholder 2">
            <a:extLst>
              <a:ext uri="{FF2B5EF4-FFF2-40B4-BE49-F238E27FC236}">
                <a16:creationId xmlns:a16="http://schemas.microsoft.com/office/drawing/2014/main" id="{8D7A4C04-4CA5-3839-9AF0-66460B6A7D50}"/>
              </a:ext>
            </a:extLst>
          </p:cNvPr>
          <p:cNvSpPr>
            <a:spLocks noGrp="1"/>
          </p:cNvSpPr>
          <p:nvPr>
            <p:ph idx="1"/>
          </p:nvPr>
        </p:nvSpPr>
        <p:spPr/>
        <p:txBody>
          <a:bodyPr>
            <a:normAutofit lnSpcReduction="10000"/>
          </a:bodyPr>
          <a:lstStyle/>
          <a:p>
            <a:r>
              <a:rPr lang="en-IN" b="1" dirty="0"/>
              <a:t>How do you manage heat on a PCB?</a:t>
            </a:r>
          </a:p>
          <a:p>
            <a:r>
              <a:rPr lang="en-IN" dirty="0"/>
              <a:t>Use adequate copper area, thermal vias, suitable component spacing, and heatsinks where needed. Estimate component power dissipation and verify temperatures under the expected load and ambient conditions.</a:t>
            </a:r>
          </a:p>
          <a:p>
            <a:r>
              <a:rPr lang="en-IN" b="1" dirty="0"/>
              <a:t>18. A new PCB draws excessive current. How would you troubleshoot it?</a:t>
            </a:r>
          </a:p>
          <a:p>
            <a:r>
              <a:rPr lang="en-IN" dirty="0"/>
              <a:t>Disconnect power and inspect for solder bridges, reversed components, and incorrect parts. Check resistance between supply and ground, then power the board using a current-limited supply and isolate circuit sections to locate the fault.</a:t>
            </a:r>
          </a:p>
          <a:p>
            <a:endParaRPr lang="en-IN" dirty="0"/>
          </a:p>
        </p:txBody>
      </p:sp>
    </p:spTree>
    <p:extLst>
      <p:ext uri="{BB962C8B-B14F-4D97-AF65-F5344CB8AC3E}">
        <p14:creationId xmlns:p14="http://schemas.microsoft.com/office/powerpoint/2010/main" val="51229906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BDBFFE-391B-5962-C820-7685D5CB822A}"/>
              </a:ext>
            </a:extLst>
          </p:cNvPr>
          <p:cNvSpPr>
            <a:spLocks noGrp="1"/>
          </p:cNvSpPr>
          <p:nvPr>
            <p:ph type="title"/>
          </p:nvPr>
        </p:nvSpPr>
        <p:spPr/>
        <p:txBody>
          <a:bodyPr/>
          <a:lstStyle/>
          <a:p>
            <a:endParaRPr lang="en-IN"/>
          </a:p>
        </p:txBody>
      </p:sp>
      <p:sp>
        <p:nvSpPr>
          <p:cNvPr id="3" name="Content Placeholder 2">
            <a:extLst>
              <a:ext uri="{FF2B5EF4-FFF2-40B4-BE49-F238E27FC236}">
                <a16:creationId xmlns:a16="http://schemas.microsoft.com/office/drawing/2014/main" id="{646C0BC1-505B-48E6-8E78-33D0487F1834}"/>
              </a:ext>
            </a:extLst>
          </p:cNvPr>
          <p:cNvSpPr>
            <a:spLocks noGrp="1"/>
          </p:cNvSpPr>
          <p:nvPr>
            <p:ph idx="1"/>
          </p:nvPr>
        </p:nvSpPr>
        <p:spPr/>
        <p:txBody>
          <a:bodyPr>
            <a:normAutofit fontScale="92500" lnSpcReduction="10000"/>
          </a:bodyPr>
          <a:lstStyle/>
          <a:p>
            <a:r>
              <a:rPr lang="en-IN" b="1" dirty="0"/>
              <a:t>19. A microcontroller repeatedly resets on a custom PCB. What would you check?</a:t>
            </a:r>
          </a:p>
          <a:p>
            <a:r>
              <a:rPr lang="en-IN" dirty="0"/>
              <a:t>Check supply voltage at the MCU during operation, decoupling, regulator capacity, reset-pin circuitry, clock connections, and boot-pin states. Also inspect firmware reset causes, watchdog settings, solder joints, and noise from connected loads.</a:t>
            </a:r>
          </a:p>
          <a:p>
            <a:r>
              <a:rPr lang="en-IN" b="1" dirty="0"/>
              <a:t>20. What checks should you perform before fabrication and assembly?</a:t>
            </a:r>
          </a:p>
          <a:p>
            <a:r>
              <a:rPr lang="en-IN" dirty="0"/>
              <a:t>Verify schematic connections, footprints, pin numbering, polarity, board dimensions, mounting holes, clearances, and trace widths. Run ERC and DRC, inspect manufacturing files in a viewer, and confirm the BOM and component placement files match the final design.</a:t>
            </a:r>
          </a:p>
          <a:p>
            <a:endParaRPr lang="en-IN" dirty="0"/>
          </a:p>
        </p:txBody>
      </p:sp>
    </p:spTree>
    <p:extLst>
      <p:ext uri="{BB962C8B-B14F-4D97-AF65-F5344CB8AC3E}">
        <p14:creationId xmlns:p14="http://schemas.microsoft.com/office/powerpoint/2010/main" val="34449028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67</TotalTime>
  <Words>1354</Words>
  <Application>Microsoft Office PowerPoint</Application>
  <PresentationFormat>Widescreen</PresentationFormat>
  <Paragraphs>94</Paragraphs>
  <Slides>20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20</vt:i4>
      </vt:variant>
    </vt:vector>
  </HeadingPairs>
  <TitlesOfParts>
    <vt:vector size="24" baseType="lpstr">
      <vt:lpstr>Arial</vt:lpstr>
      <vt:lpstr>Calibri</vt:lpstr>
      <vt:lpstr>Calibri Light</vt:lpstr>
      <vt:lpstr>Office Theme</vt:lpstr>
      <vt:lpstr>Pcb information's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caliber virtual</dc:creator>
  <cp:lastModifiedBy>caliber virtual</cp:lastModifiedBy>
  <cp:revision>1</cp:revision>
  <dcterms:created xsi:type="dcterms:W3CDTF">2026-10-07T04:10:13Z</dcterms:created>
  <dcterms:modified xsi:type="dcterms:W3CDTF">2026-10-07T06:01:54Z</dcterms:modified>
</cp:coreProperties>
</file>